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1"/>
  </p:notesMasterIdLst>
  <p:handoutMasterIdLst>
    <p:handoutMasterId r:id="rId12"/>
  </p:handoutMasterIdLst>
  <p:sldIdLst>
    <p:sldId id="4318" r:id="rId2"/>
    <p:sldId id="296" r:id="rId3"/>
    <p:sldId id="4315" r:id="rId4"/>
    <p:sldId id="4307" r:id="rId5"/>
    <p:sldId id="3988" r:id="rId6"/>
    <p:sldId id="4317" r:id="rId7"/>
    <p:sldId id="4319" r:id="rId8"/>
    <p:sldId id="4313" r:id="rId9"/>
    <p:sldId id="267" r:id="rId10"/>
  </p:sldIdLst>
  <p:sldSz cx="9144000" cy="5143500" type="screen16x9"/>
  <p:notesSz cx="9928225" cy="6797675"/>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Isaak Lea" initials="IL" lastIdx="1" clrIdx="0">
    <p:extLst>
      <p:ext uri="{19B8F6BF-5375-455C-9EA6-DF929625EA0E}">
        <p15:presenceInfo xmlns:p15="http://schemas.microsoft.com/office/powerpoint/2012/main" userId="S::lea.isaak@luzern.com::c89f72fa-b5ce-45f8-93ff-90a5201a550f" providerId="AD"/>
      </p:ext>
    </p:extLst>
  </p:cmAuthor>
  <p:cmAuthor id="2" name="Miriam Nussbaumer" initials="MN" lastIdx="3" clrIdx="1">
    <p:extLst>
      <p:ext uri="{19B8F6BF-5375-455C-9EA6-DF929625EA0E}">
        <p15:presenceInfo xmlns:p15="http://schemas.microsoft.com/office/powerpoint/2012/main" userId="S::miriam.nussbaumer@valais.ch::6cc0565e-b164-4ffc-a873-83a7496242c3" providerId="AD"/>
      </p:ext>
    </p:extLst>
  </p:cmAuthor>
  <p:cmAuthor id="3" name="Sandra Tupani" initials="ST" lastIdx="1" clrIdx="2">
    <p:extLst>
      <p:ext uri="{19B8F6BF-5375-455C-9EA6-DF929625EA0E}">
        <p15:presenceInfo xmlns:p15="http://schemas.microsoft.com/office/powerpoint/2012/main" userId="2b3fe6f10b748201"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browse/>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D7AC3CCA-C797-4891-BE02-D94E43425B78}" styleName="Style moyen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 styleId="{68D230F3-CF80-4859-8CE7-A43EE81993B5}" styleName="Style léger 1 - Accentuation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2D5ABB26-0587-4C30-8999-92F81FD0307C}" styleName="Aucun style, aucune grille">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6167"/>
    <p:restoredTop sz="96405"/>
  </p:normalViewPr>
  <p:slideViewPr>
    <p:cSldViewPr>
      <p:cViewPr varScale="1">
        <p:scale>
          <a:sx n="144" d="100"/>
          <a:sy n="144" d="100"/>
        </p:scale>
        <p:origin x="1168" y="184"/>
      </p:cViewPr>
      <p:guideLst>
        <p:guide orient="horz" pos="1620"/>
        <p:guide pos="2880"/>
      </p:guideLst>
    </p:cSldViewPr>
  </p:slideViewPr>
  <p:notesTextViewPr>
    <p:cViewPr>
      <p:scale>
        <a:sx n="1" d="1"/>
        <a:sy n="1" d="1"/>
      </p:scale>
      <p:origin x="0" y="0"/>
    </p:cViewPr>
  </p:notesTextViewPr>
  <p:sorterViewPr>
    <p:cViewPr>
      <p:scale>
        <a:sx n="86" d="100"/>
        <a:sy n="8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commentAuthors" Target="commentAuthor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handoutMaster" Target="handoutMasters/handoutMaster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3" y="1"/>
            <a:ext cx="4302231" cy="339884"/>
          </a:xfrm>
          <a:prstGeom prst="rect">
            <a:avLst/>
          </a:prstGeom>
        </p:spPr>
        <p:txBody>
          <a:bodyPr vert="horz" lIns="90719" tIns="45358" rIns="90719" bIns="45358" rtlCol="0"/>
          <a:lstStyle>
            <a:lvl1pPr algn="l">
              <a:defRPr sz="1200"/>
            </a:lvl1pPr>
          </a:lstStyle>
          <a:p>
            <a:endParaRPr lang="de-CH" dirty="0"/>
          </a:p>
        </p:txBody>
      </p:sp>
      <p:sp>
        <p:nvSpPr>
          <p:cNvPr id="3" name="Datumsplatzhalter 2"/>
          <p:cNvSpPr>
            <a:spLocks noGrp="1"/>
          </p:cNvSpPr>
          <p:nvPr>
            <p:ph type="dt" sz="quarter" idx="1"/>
          </p:nvPr>
        </p:nvSpPr>
        <p:spPr>
          <a:xfrm>
            <a:off x="5623700" y="1"/>
            <a:ext cx="4302231" cy="339884"/>
          </a:xfrm>
          <a:prstGeom prst="rect">
            <a:avLst/>
          </a:prstGeom>
        </p:spPr>
        <p:txBody>
          <a:bodyPr vert="horz" lIns="90719" tIns="45358" rIns="90719" bIns="45358" rtlCol="0"/>
          <a:lstStyle>
            <a:lvl1pPr algn="r">
              <a:defRPr sz="1200"/>
            </a:lvl1pPr>
          </a:lstStyle>
          <a:p>
            <a:fld id="{A27BC362-05B5-42EA-A788-F5A3C4F6F816}" type="datetimeFigureOut">
              <a:rPr lang="de-CH" smtClean="0"/>
              <a:t>21.03.24</a:t>
            </a:fld>
            <a:endParaRPr lang="de-CH" dirty="0"/>
          </a:p>
        </p:txBody>
      </p:sp>
      <p:sp>
        <p:nvSpPr>
          <p:cNvPr id="4" name="Fußzeilenplatzhalter 3"/>
          <p:cNvSpPr>
            <a:spLocks noGrp="1"/>
          </p:cNvSpPr>
          <p:nvPr>
            <p:ph type="ftr" sz="quarter" idx="2"/>
          </p:nvPr>
        </p:nvSpPr>
        <p:spPr>
          <a:xfrm>
            <a:off x="3" y="6456613"/>
            <a:ext cx="4302231" cy="339884"/>
          </a:xfrm>
          <a:prstGeom prst="rect">
            <a:avLst/>
          </a:prstGeom>
        </p:spPr>
        <p:txBody>
          <a:bodyPr vert="horz" lIns="90719" tIns="45358" rIns="90719" bIns="45358" rtlCol="0" anchor="b"/>
          <a:lstStyle>
            <a:lvl1pPr algn="l">
              <a:defRPr sz="1200"/>
            </a:lvl1pPr>
          </a:lstStyle>
          <a:p>
            <a:endParaRPr lang="de-CH" dirty="0"/>
          </a:p>
        </p:txBody>
      </p:sp>
      <p:sp>
        <p:nvSpPr>
          <p:cNvPr id="5" name="Foliennummernplatzhalter 4"/>
          <p:cNvSpPr>
            <a:spLocks noGrp="1"/>
          </p:cNvSpPr>
          <p:nvPr>
            <p:ph type="sldNum" sz="quarter" idx="3"/>
          </p:nvPr>
        </p:nvSpPr>
        <p:spPr>
          <a:xfrm>
            <a:off x="5623700" y="6456613"/>
            <a:ext cx="4302231" cy="339884"/>
          </a:xfrm>
          <a:prstGeom prst="rect">
            <a:avLst/>
          </a:prstGeom>
        </p:spPr>
        <p:txBody>
          <a:bodyPr vert="horz" lIns="90719" tIns="45358" rIns="90719" bIns="45358" rtlCol="0" anchor="b"/>
          <a:lstStyle>
            <a:lvl1pPr algn="r">
              <a:defRPr sz="1200"/>
            </a:lvl1pPr>
          </a:lstStyle>
          <a:p>
            <a:fld id="{E966EAC4-A17E-407B-93FF-5E1B19495C1D}" type="slidenum">
              <a:rPr lang="de-CH" smtClean="0"/>
              <a:t>‹Nr.›</a:t>
            </a:fld>
            <a:endParaRPr lang="de-CH" dirty="0"/>
          </a:p>
        </p:txBody>
      </p:sp>
    </p:spTree>
    <p:extLst>
      <p:ext uri="{BB962C8B-B14F-4D97-AF65-F5344CB8AC3E}">
        <p14:creationId xmlns:p14="http://schemas.microsoft.com/office/powerpoint/2010/main" val="351850550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3" y="1"/>
            <a:ext cx="4302231" cy="339884"/>
          </a:xfrm>
          <a:prstGeom prst="rect">
            <a:avLst/>
          </a:prstGeom>
        </p:spPr>
        <p:txBody>
          <a:bodyPr vert="horz" lIns="90719" tIns="45358" rIns="90719" bIns="45358" rtlCol="0"/>
          <a:lstStyle>
            <a:lvl1pPr algn="l">
              <a:defRPr sz="1200"/>
            </a:lvl1pPr>
          </a:lstStyle>
          <a:p>
            <a:endParaRPr lang="de-CH" dirty="0"/>
          </a:p>
        </p:txBody>
      </p:sp>
      <p:sp>
        <p:nvSpPr>
          <p:cNvPr id="3" name="Datumsplatzhalter 2"/>
          <p:cNvSpPr>
            <a:spLocks noGrp="1"/>
          </p:cNvSpPr>
          <p:nvPr>
            <p:ph type="dt" idx="1"/>
          </p:nvPr>
        </p:nvSpPr>
        <p:spPr>
          <a:xfrm>
            <a:off x="5623700" y="1"/>
            <a:ext cx="4302231" cy="339884"/>
          </a:xfrm>
          <a:prstGeom prst="rect">
            <a:avLst/>
          </a:prstGeom>
        </p:spPr>
        <p:txBody>
          <a:bodyPr vert="horz" lIns="90719" tIns="45358" rIns="90719" bIns="45358" rtlCol="0"/>
          <a:lstStyle>
            <a:lvl1pPr algn="r">
              <a:defRPr sz="1200"/>
            </a:lvl1pPr>
          </a:lstStyle>
          <a:p>
            <a:fld id="{6450AC08-D237-49F3-BD1B-D87B42C52564}" type="datetimeFigureOut">
              <a:rPr lang="de-CH" smtClean="0"/>
              <a:t>21.03.24</a:t>
            </a:fld>
            <a:endParaRPr lang="de-CH" dirty="0"/>
          </a:p>
        </p:txBody>
      </p:sp>
      <p:sp>
        <p:nvSpPr>
          <p:cNvPr id="4" name="Folienbildplatzhalter 3"/>
          <p:cNvSpPr>
            <a:spLocks noGrp="1" noRot="1" noChangeAspect="1"/>
          </p:cNvSpPr>
          <p:nvPr>
            <p:ph type="sldImg" idx="2"/>
          </p:nvPr>
        </p:nvSpPr>
        <p:spPr>
          <a:xfrm>
            <a:off x="2697163" y="509588"/>
            <a:ext cx="4533900" cy="2549525"/>
          </a:xfrm>
          <a:prstGeom prst="rect">
            <a:avLst/>
          </a:prstGeom>
          <a:noFill/>
          <a:ln w="12700">
            <a:solidFill>
              <a:prstClr val="black"/>
            </a:solidFill>
          </a:ln>
        </p:spPr>
        <p:txBody>
          <a:bodyPr vert="horz" lIns="90719" tIns="45358" rIns="90719" bIns="45358" rtlCol="0" anchor="ctr"/>
          <a:lstStyle/>
          <a:p>
            <a:endParaRPr lang="de-CH" dirty="0"/>
          </a:p>
        </p:txBody>
      </p:sp>
      <p:sp>
        <p:nvSpPr>
          <p:cNvPr id="5" name="Notizenplatzhalter 4"/>
          <p:cNvSpPr>
            <a:spLocks noGrp="1"/>
          </p:cNvSpPr>
          <p:nvPr>
            <p:ph type="body" sz="quarter" idx="3"/>
          </p:nvPr>
        </p:nvSpPr>
        <p:spPr>
          <a:xfrm>
            <a:off x="992823" y="3228896"/>
            <a:ext cx="7942580" cy="3058954"/>
          </a:xfrm>
          <a:prstGeom prst="rect">
            <a:avLst/>
          </a:prstGeom>
        </p:spPr>
        <p:txBody>
          <a:bodyPr vert="horz" lIns="90719" tIns="45358" rIns="90719" bIns="45358" rtlCol="0"/>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de-CH"/>
          </a:p>
        </p:txBody>
      </p:sp>
      <p:sp>
        <p:nvSpPr>
          <p:cNvPr id="6" name="Fußzeilenplatzhalter 5"/>
          <p:cNvSpPr>
            <a:spLocks noGrp="1"/>
          </p:cNvSpPr>
          <p:nvPr>
            <p:ph type="ftr" sz="quarter" idx="4"/>
          </p:nvPr>
        </p:nvSpPr>
        <p:spPr>
          <a:xfrm>
            <a:off x="3" y="6456613"/>
            <a:ext cx="4302231" cy="339884"/>
          </a:xfrm>
          <a:prstGeom prst="rect">
            <a:avLst/>
          </a:prstGeom>
        </p:spPr>
        <p:txBody>
          <a:bodyPr vert="horz" lIns="90719" tIns="45358" rIns="90719" bIns="45358" rtlCol="0" anchor="b"/>
          <a:lstStyle>
            <a:lvl1pPr algn="l">
              <a:defRPr sz="1200"/>
            </a:lvl1pPr>
          </a:lstStyle>
          <a:p>
            <a:endParaRPr lang="de-CH" dirty="0"/>
          </a:p>
        </p:txBody>
      </p:sp>
      <p:sp>
        <p:nvSpPr>
          <p:cNvPr id="7" name="Foliennummernplatzhalter 6"/>
          <p:cNvSpPr>
            <a:spLocks noGrp="1"/>
          </p:cNvSpPr>
          <p:nvPr>
            <p:ph type="sldNum" sz="quarter" idx="5"/>
          </p:nvPr>
        </p:nvSpPr>
        <p:spPr>
          <a:xfrm>
            <a:off x="5623700" y="6456613"/>
            <a:ext cx="4302231" cy="339884"/>
          </a:xfrm>
          <a:prstGeom prst="rect">
            <a:avLst/>
          </a:prstGeom>
        </p:spPr>
        <p:txBody>
          <a:bodyPr vert="horz" lIns="90719" tIns="45358" rIns="90719" bIns="45358" rtlCol="0" anchor="b"/>
          <a:lstStyle>
            <a:lvl1pPr algn="r">
              <a:defRPr sz="1200"/>
            </a:lvl1pPr>
          </a:lstStyle>
          <a:p>
            <a:fld id="{39C81F5F-4133-49DC-8562-D130228611A2}" type="slidenum">
              <a:rPr lang="de-CH" smtClean="0"/>
              <a:t>‹Nr.›</a:t>
            </a:fld>
            <a:endParaRPr lang="de-CH" dirty="0"/>
          </a:p>
        </p:txBody>
      </p:sp>
    </p:spTree>
    <p:extLst>
      <p:ext uri="{BB962C8B-B14F-4D97-AF65-F5344CB8AC3E}">
        <p14:creationId xmlns:p14="http://schemas.microsoft.com/office/powerpoint/2010/main" val="422899698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39C81F5F-4133-49DC-8562-D130228611A2}" type="slidenum">
              <a:rPr lang="de-CH" smtClean="0"/>
              <a:t>1</a:t>
            </a:fld>
            <a:endParaRPr lang="de-CH" dirty="0"/>
          </a:p>
        </p:txBody>
      </p:sp>
    </p:spTree>
    <p:extLst>
      <p:ext uri="{BB962C8B-B14F-4D97-AF65-F5344CB8AC3E}">
        <p14:creationId xmlns:p14="http://schemas.microsoft.com/office/powerpoint/2010/main" val="314672974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CH" dirty="0"/>
          </a:p>
        </p:txBody>
      </p:sp>
      <p:sp>
        <p:nvSpPr>
          <p:cNvPr id="4" name="Foliennummernplatzhalter 3"/>
          <p:cNvSpPr>
            <a:spLocks noGrp="1"/>
          </p:cNvSpPr>
          <p:nvPr>
            <p:ph type="sldNum" sz="quarter" idx="5"/>
          </p:nvPr>
        </p:nvSpPr>
        <p:spPr/>
        <p:txBody>
          <a:bodyPr/>
          <a:lstStyle/>
          <a:p>
            <a:fld id="{39C81F5F-4133-49DC-8562-D130228611A2}" type="slidenum">
              <a:rPr lang="de-CH" smtClean="0"/>
              <a:t>2</a:t>
            </a:fld>
            <a:endParaRPr lang="de-CH"/>
          </a:p>
        </p:txBody>
      </p:sp>
    </p:spTree>
    <p:extLst>
      <p:ext uri="{BB962C8B-B14F-4D97-AF65-F5344CB8AC3E}">
        <p14:creationId xmlns:p14="http://schemas.microsoft.com/office/powerpoint/2010/main" val="12213531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CH" dirty="0"/>
          </a:p>
        </p:txBody>
      </p:sp>
      <p:sp>
        <p:nvSpPr>
          <p:cNvPr id="4" name="Foliennummernplatzhalter 3"/>
          <p:cNvSpPr>
            <a:spLocks noGrp="1"/>
          </p:cNvSpPr>
          <p:nvPr>
            <p:ph type="sldNum" sz="quarter" idx="5"/>
          </p:nvPr>
        </p:nvSpPr>
        <p:spPr/>
        <p:txBody>
          <a:bodyPr/>
          <a:lstStyle/>
          <a:p>
            <a:fld id="{39C81F5F-4133-49DC-8562-D130228611A2}" type="slidenum">
              <a:rPr lang="de-CH" smtClean="0"/>
              <a:t>3</a:t>
            </a:fld>
            <a:endParaRPr lang="de-CH" dirty="0"/>
          </a:p>
        </p:txBody>
      </p:sp>
    </p:spTree>
    <p:extLst>
      <p:ext uri="{BB962C8B-B14F-4D97-AF65-F5344CB8AC3E}">
        <p14:creationId xmlns:p14="http://schemas.microsoft.com/office/powerpoint/2010/main" val="233816857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CH" dirty="0"/>
          </a:p>
        </p:txBody>
      </p:sp>
      <p:sp>
        <p:nvSpPr>
          <p:cNvPr id="4" name="Foliennummernplatzhalter 3"/>
          <p:cNvSpPr>
            <a:spLocks noGrp="1"/>
          </p:cNvSpPr>
          <p:nvPr>
            <p:ph type="sldNum" sz="quarter" idx="5"/>
          </p:nvPr>
        </p:nvSpPr>
        <p:spPr/>
        <p:txBody>
          <a:bodyPr/>
          <a:lstStyle/>
          <a:p>
            <a:fld id="{39C81F5F-4133-49DC-8562-D130228611A2}" type="slidenum">
              <a:rPr lang="de-CH" smtClean="0"/>
              <a:t>4</a:t>
            </a:fld>
            <a:endParaRPr lang="de-CH"/>
          </a:p>
        </p:txBody>
      </p:sp>
    </p:spTree>
    <p:extLst>
      <p:ext uri="{BB962C8B-B14F-4D97-AF65-F5344CB8AC3E}">
        <p14:creationId xmlns:p14="http://schemas.microsoft.com/office/powerpoint/2010/main" val="401340666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CH" dirty="0"/>
          </a:p>
        </p:txBody>
      </p:sp>
      <p:sp>
        <p:nvSpPr>
          <p:cNvPr id="4" name="Foliennummernplatzhalter 3"/>
          <p:cNvSpPr>
            <a:spLocks noGrp="1"/>
          </p:cNvSpPr>
          <p:nvPr>
            <p:ph type="sldNum" sz="quarter" idx="5"/>
          </p:nvPr>
        </p:nvSpPr>
        <p:spPr/>
        <p:txBody>
          <a:bodyPr/>
          <a:lstStyle/>
          <a:p>
            <a:fld id="{39C81F5F-4133-49DC-8562-D130228611A2}" type="slidenum">
              <a:rPr lang="de-CH" smtClean="0"/>
              <a:t>5</a:t>
            </a:fld>
            <a:endParaRPr lang="de-CH" dirty="0"/>
          </a:p>
        </p:txBody>
      </p:sp>
    </p:spTree>
    <p:extLst>
      <p:ext uri="{BB962C8B-B14F-4D97-AF65-F5344CB8AC3E}">
        <p14:creationId xmlns:p14="http://schemas.microsoft.com/office/powerpoint/2010/main" val="203441824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CH" dirty="0"/>
          </a:p>
        </p:txBody>
      </p:sp>
      <p:sp>
        <p:nvSpPr>
          <p:cNvPr id="4" name="Foliennummernplatzhalter 3"/>
          <p:cNvSpPr>
            <a:spLocks noGrp="1"/>
          </p:cNvSpPr>
          <p:nvPr>
            <p:ph type="sldNum" sz="quarter" idx="5"/>
          </p:nvPr>
        </p:nvSpPr>
        <p:spPr/>
        <p:txBody>
          <a:bodyPr/>
          <a:lstStyle/>
          <a:p>
            <a:fld id="{39C81F5F-4133-49DC-8562-D130228611A2}" type="slidenum">
              <a:rPr lang="de-CH" smtClean="0"/>
              <a:t>6</a:t>
            </a:fld>
            <a:endParaRPr lang="de-CH" dirty="0"/>
          </a:p>
        </p:txBody>
      </p:sp>
    </p:spTree>
    <p:extLst>
      <p:ext uri="{BB962C8B-B14F-4D97-AF65-F5344CB8AC3E}">
        <p14:creationId xmlns:p14="http://schemas.microsoft.com/office/powerpoint/2010/main" val="363273927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CH" dirty="0"/>
          </a:p>
        </p:txBody>
      </p:sp>
      <p:sp>
        <p:nvSpPr>
          <p:cNvPr id="4" name="Foliennummernplatzhalter 3"/>
          <p:cNvSpPr>
            <a:spLocks noGrp="1"/>
          </p:cNvSpPr>
          <p:nvPr>
            <p:ph type="sldNum" sz="quarter" idx="5"/>
          </p:nvPr>
        </p:nvSpPr>
        <p:spPr/>
        <p:txBody>
          <a:bodyPr/>
          <a:lstStyle/>
          <a:p>
            <a:fld id="{39C81F5F-4133-49DC-8562-D130228611A2}" type="slidenum">
              <a:rPr lang="de-CH" smtClean="0"/>
              <a:t>7</a:t>
            </a:fld>
            <a:endParaRPr lang="de-CH" dirty="0"/>
          </a:p>
        </p:txBody>
      </p:sp>
    </p:spTree>
    <p:extLst>
      <p:ext uri="{BB962C8B-B14F-4D97-AF65-F5344CB8AC3E}">
        <p14:creationId xmlns:p14="http://schemas.microsoft.com/office/powerpoint/2010/main" val="387190552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CH" dirty="0"/>
          </a:p>
        </p:txBody>
      </p:sp>
      <p:sp>
        <p:nvSpPr>
          <p:cNvPr id="4" name="Foliennummernplatzhalter 3"/>
          <p:cNvSpPr>
            <a:spLocks noGrp="1"/>
          </p:cNvSpPr>
          <p:nvPr>
            <p:ph type="sldNum" sz="quarter" idx="5"/>
          </p:nvPr>
        </p:nvSpPr>
        <p:spPr/>
        <p:txBody>
          <a:bodyPr/>
          <a:lstStyle/>
          <a:p>
            <a:fld id="{39C81F5F-4133-49DC-8562-D130228611A2}" type="slidenum">
              <a:rPr lang="de-CH" smtClean="0"/>
              <a:t>8</a:t>
            </a:fld>
            <a:endParaRPr lang="de-CH"/>
          </a:p>
        </p:txBody>
      </p:sp>
    </p:spTree>
    <p:extLst>
      <p:ext uri="{BB962C8B-B14F-4D97-AF65-F5344CB8AC3E}">
        <p14:creationId xmlns:p14="http://schemas.microsoft.com/office/powerpoint/2010/main" val="361263659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elfolie">
    <p:spTree>
      <p:nvGrpSpPr>
        <p:cNvPr id="1" name=""/>
        <p:cNvGrpSpPr/>
        <p:nvPr/>
      </p:nvGrpSpPr>
      <p:grpSpPr>
        <a:xfrm>
          <a:off x="0" y="0"/>
          <a:ext cx="0" cy="0"/>
          <a:chOff x="0" y="0"/>
          <a:chExt cx="0" cy="0"/>
        </a:xfrm>
      </p:grpSpPr>
      <p:sp>
        <p:nvSpPr>
          <p:cNvPr id="2" name="Title 1"/>
          <p:cNvSpPr>
            <a:spLocks noGrp="1"/>
          </p:cNvSpPr>
          <p:nvPr>
            <p:ph type="ctrTitle"/>
          </p:nvPr>
        </p:nvSpPr>
        <p:spPr>
          <a:xfrm>
            <a:off x="457200" y="171450"/>
            <a:ext cx="7772400" cy="3428999"/>
          </a:xfrm>
        </p:spPr>
        <p:txBody>
          <a:bodyPr anchor="ctr">
            <a:noAutofit/>
          </a:bodyPr>
          <a:lstStyle>
            <a:lvl1pPr>
              <a:lnSpc>
                <a:spcPct val="100000"/>
              </a:lnSpc>
              <a:defRPr sz="8800" spc="-80" baseline="0">
                <a:solidFill>
                  <a:schemeClr val="tx1"/>
                </a:solidFill>
              </a:defRPr>
            </a:lvl1pPr>
          </a:lstStyle>
          <a:p>
            <a:r>
              <a:rPr lang="de-DE"/>
              <a:t>Titelmasterformat durch Klicken bearbeiten</a:t>
            </a:r>
            <a:endParaRPr lang="en-US" dirty="0"/>
          </a:p>
        </p:txBody>
      </p:sp>
      <p:sp>
        <p:nvSpPr>
          <p:cNvPr id="3" name="Subtitle 2"/>
          <p:cNvSpPr>
            <a:spLocks noGrp="1"/>
          </p:cNvSpPr>
          <p:nvPr>
            <p:ph type="subTitle" idx="1"/>
          </p:nvPr>
        </p:nvSpPr>
        <p:spPr>
          <a:xfrm>
            <a:off x="457200" y="3600450"/>
            <a:ext cx="6858000" cy="685800"/>
          </a:xfrm>
        </p:spPr>
        <p:txBody>
          <a:bodyPr/>
          <a:lstStyle>
            <a:lvl1pPr marL="0" indent="0" algn="l">
              <a:buNone/>
              <a:defRPr b="0" cap="all" spc="120" baseline="0">
                <a:solidFill>
                  <a:schemeClr val="tx2"/>
                </a:solidFill>
                <a:latin typeface="+mj-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e-DE"/>
              <a:t>Formatvorlage des Untertitelmasters durch Klicken bearbeiten</a:t>
            </a:r>
            <a:endParaRPr lang="en-US" dirty="0"/>
          </a:p>
        </p:txBody>
      </p:sp>
      <p:sp>
        <p:nvSpPr>
          <p:cNvPr id="4" name="Date Placeholder 3"/>
          <p:cNvSpPr>
            <a:spLocks noGrp="1"/>
          </p:cNvSpPr>
          <p:nvPr>
            <p:ph type="dt" sz="half" idx="10"/>
          </p:nvPr>
        </p:nvSpPr>
        <p:spPr/>
        <p:txBody>
          <a:bodyPr/>
          <a:lstStyle/>
          <a:p>
            <a:fld id="{E7674A28-4936-9B41-985A-E2FE1C310846}" type="datetime1">
              <a:rPr lang="fr-CH" smtClean="0"/>
              <a:t>21.03.24</a:t>
            </a:fld>
            <a:endParaRPr lang="de-CH" dirty="0"/>
          </a:p>
        </p:txBody>
      </p:sp>
      <p:sp>
        <p:nvSpPr>
          <p:cNvPr id="5" name="Footer Placeholder 4"/>
          <p:cNvSpPr>
            <a:spLocks noGrp="1"/>
          </p:cNvSpPr>
          <p:nvPr>
            <p:ph type="ftr" sz="quarter" idx="11"/>
          </p:nvPr>
        </p:nvSpPr>
        <p:spPr/>
        <p:txBody>
          <a:bodyPr/>
          <a:lstStyle/>
          <a:p>
            <a:r>
              <a:rPr lang="de-CH" dirty="0"/>
              <a:t>RDK </a:t>
            </a:r>
          </a:p>
        </p:txBody>
      </p:sp>
      <p:sp>
        <p:nvSpPr>
          <p:cNvPr id="9" name="Rectangle 8"/>
          <p:cNvSpPr/>
          <p:nvPr/>
        </p:nvSpPr>
        <p:spPr>
          <a:xfrm>
            <a:off x="9001124" y="3634740"/>
            <a:ext cx="142876" cy="150876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9001124" y="0"/>
            <a:ext cx="142876" cy="363474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Slide Number Placeholder 5"/>
          <p:cNvSpPr>
            <a:spLocks noGrp="1"/>
          </p:cNvSpPr>
          <p:nvPr>
            <p:ph type="sldNum" sz="quarter" idx="12"/>
          </p:nvPr>
        </p:nvSpPr>
        <p:spPr/>
        <p:txBody>
          <a:bodyPr/>
          <a:lstStyle>
            <a:lvl1pPr>
              <a:defRPr>
                <a:solidFill>
                  <a:schemeClr val="tx1"/>
                </a:solidFill>
              </a:defRPr>
            </a:lvl1pPr>
          </a:lstStyle>
          <a:p>
            <a:fld id="{7DEC8A7F-A264-4A40-B47E-FC0CB1C7F125}" type="slidenum">
              <a:rPr lang="de-CH" smtClean="0"/>
              <a:t>‹Nr.›</a:t>
            </a:fld>
            <a:endParaRPr lang="de-CH"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a:t>Titelmasterformat durch Klicken bearbeiten</a:t>
            </a:r>
            <a:endParaRPr lang="en-US"/>
          </a:p>
        </p:txBody>
      </p:sp>
      <p:sp>
        <p:nvSpPr>
          <p:cNvPr id="3" name="Vertical Text Placeholder 2"/>
          <p:cNvSpPr>
            <a:spLocks noGrp="1"/>
          </p:cNvSpPr>
          <p:nvPr>
            <p:ph type="body" orient="vert" idx="1"/>
          </p:nvPr>
        </p:nvSpPr>
        <p:spPr/>
        <p:txBody>
          <a:bodyPr vert="eaVert"/>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en-US"/>
          </a:p>
        </p:txBody>
      </p:sp>
      <p:sp>
        <p:nvSpPr>
          <p:cNvPr id="4" name="Date Placeholder 3"/>
          <p:cNvSpPr>
            <a:spLocks noGrp="1"/>
          </p:cNvSpPr>
          <p:nvPr>
            <p:ph type="dt" sz="half" idx="10"/>
          </p:nvPr>
        </p:nvSpPr>
        <p:spPr/>
        <p:txBody>
          <a:bodyPr/>
          <a:lstStyle/>
          <a:p>
            <a:fld id="{5990F6D5-C8DD-C948-9EA1-43323CB6D140}" type="datetime1">
              <a:rPr lang="fr-CH" smtClean="0"/>
              <a:t>21.03.24</a:t>
            </a:fld>
            <a:endParaRPr lang="de-CH" dirty="0"/>
          </a:p>
        </p:txBody>
      </p:sp>
      <p:sp>
        <p:nvSpPr>
          <p:cNvPr id="5" name="Footer Placeholder 4"/>
          <p:cNvSpPr>
            <a:spLocks noGrp="1"/>
          </p:cNvSpPr>
          <p:nvPr>
            <p:ph type="ftr" sz="quarter" idx="11"/>
          </p:nvPr>
        </p:nvSpPr>
        <p:spPr/>
        <p:txBody>
          <a:bodyPr/>
          <a:lstStyle/>
          <a:p>
            <a:r>
              <a:rPr lang="de-CH" dirty="0"/>
              <a:t>RDK </a:t>
            </a:r>
          </a:p>
        </p:txBody>
      </p:sp>
      <p:sp>
        <p:nvSpPr>
          <p:cNvPr id="6" name="Slide Number Placeholder 5"/>
          <p:cNvSpPr>
            <a:spLocks noGrp="1"/>
          </p:cNvSpPr>
          <p:nvPr>
            <p:ph type="sldNum" sz="quarter" idx="12"/>
          </p:nvPr>
        </p:nvSpPr>
        <p:spPr/>
        <p:txBody>
          <a:bodyPr/>
          <a:lstStyle/>
          <a:p>
            <a:fld id="{7DEC8A7F-A264-4A40-B47E-FC0CB1C7F125}" type="slidenum">
              <a:rPr lang="de-CH" smtClean="0"/>
              <a:t>‹Nr.›</a:t>
            </a:fld>
            <a:endParaRPr lang="de-CH"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de-DE"/>
              <a:t>Titelmasterformat durch Klicken bearbeiten</a:t>
            </a:r>
            <a:endParaRPr lang="en-US"/>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en-US"/>
          </a:p>
        </p:txBody>
      </p:sp>
      <p:sp>
        <p:nvSpPr>
          <p:cNvPr id="4" name="Date Placeholder 3"/>
          <p:cNvSpPr>
            <a:spLocks noGrp="1"/>
          </p:cNvSpPr>
          <p:nvPr>
            <p:ph type="dt" sz="half" idx="10"/>
          </p:nvPr>
        </p:nvSpPr>
        <p:spPr/>
        <p:txBody>
          <a:bodyPr/>
          <a:lstStyle/>
          <a:p>
            <a:fld id="{8B4E262C-6D57-DD4C-8811-59420241FD36}" type="datetime1">
              <a:rPr lang="fr-CH" smtClean="0"/>
              <a:t>21.03.24</a:t>
            </a:fld>
            <a:endParaRPr lang="de-CH" dirty="0"/>
          </a:p>
        </p:txBody>
      </p:sp>
      <p:sp>
        <p:nvSpPr>
          <p:cNvPr id="5" name="Footer Placeholder 4"/>
          <p:cNvSpPr>
            <a:spLocks noGrp="1"/>
          </p:cNvSpPr>
          <p:nvPr>
            <p:ph type="ftr" sz="quarter" idx="11"/>
          </p:nvPr>
        </p:nvSpPr>
        <p:spPr/>
        <p:txBody>
          <a:bodyPr/>
          <a:lstStyle/>
          <a:p>
            <a:r>
              <a:rPr lang="de-CH" dirty="0"/>
              <a:t>RDK </a:t>
            </a:r>
          </a:p>
        </p:txBody>
      </p:sp>
      <p:sp>
        <p:nvSpPr>
          <p:cNvPr id="6" name="Slide Number Placeholder 5"/>
          <p:cNvSpPr>
            <a:spLocks noGrp="1"/>
          </p:cNvSpPr>
          <p:nvPr>
            <p:ph type="sldNum" sz="quarter" idx="12"/>
          </p:nvPr>
        </p:nvSpPr>
        <p:spPr/>
        <p:txBody>
          <a:bodyPr/>
          <a:lstStyle/>
          <a:p>
            <a:fld id="{7DEC8A7F-A264-4A40-B47E-FC0CB1C7F125}" type="slidenum">
              <a:rPr lang="de-CH" smtClean="0"/>
              <a:t>‹Nr.›</a:t>
            </a:fld>
            <a:endParaRPr lang="de-CH"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a:t>Titelmasterformat durch Klicken bearbeiten</a:t>
            </a:r>
            <a:endParaRPr lang="en-US"/>
          </a:p>
        </p:txBody>
      </p:sp>
      <p:sp>
        <p:nvSpPr>
          <p:cNvPr id="3" name="Content Placeholder 2"/>
          <p:cNvSpPr>
            <a:spLocks noGrp="1"/>
          </p:cNvSpPr>
          <p:nvPr>
            <p:ph idx="1"/>
          </p:nvPr>
        </p:nvSpPr>
        <p:spPr/>
        <p:txBody>
          <a:body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4" name="Date Placeholder 3"/>
          <p:cNvSpPr>
            <a:spLocks noGrp="1"/>
          </p:cNvSpPr>
          <p:nvPr>
            <p:ph type="dt" sz="half" idx="10"/>
          </p:nvPr>
        </p:nvSpPr>
        <p:spPr/>
        <p:txBody>
          <a:bodyPr/>
          <a:lstStyle/>
          <a:p>
            <a:fld id="{E99A15B7-0AA4-2345-8750-241A876708D0}" type="datetime1">
              <a:rPr lang="fr-CH" smtClean="0"/>
              <a:t>21.03.24</a:t>
            </a:fld>
            <a:endParaRPr lang="de-CH" dirty="0"/>
          </a:p>
        </p:txBody>
      </p:sp>
      <p:sp>
        <p:nvSpPr>
          <p:cNvPr id="5" name="Footer Placeholder 4"/>
          <p:cNvSpPr>
            <a:spLocks noGrp="1"/>
          </p:cNvSpPr>
          <p:nvPr>
            <p:ph type="ftr" sz="quarter" idx="11"/>
          </p:nvPr>
        </p:nvSpPr>
        <p:spPr/>
        <p:txBody>
          <a:bodyPr/>
          <a:lstStyle/>
          <a:p>
            <a:r>
              <a:rPr lang="de-CH" dirty="0"/>
              <a:t>RDK </a:t>
            </a:r>
          </a:p>
        </p:txBody>
      </p:sp>
      <p:sp>
        <p:nvSpPr>
          <p:cNvPr id="6" name="Slide Number Placeholder 5"/>
          <p:cNvSpPr>
            <a:spLocks noGrp="1"/>
          </p:cNvSpPr>
          <p:nvPr>
            <p:ph type="sldNum" sz="quarter" idx="12"/>
          </p:nvPr>
        </p:nvSpPr>
        <p:spPr/>
        <p:txBody>
          <a:bodyPr/>
          <a:lstStyle/>
          <a:p>
            <a:fld id="{7DEC8A7F-A264-4A40-B47E-FC0CB1C7F125}" type="slidenum">
              <a:rPr lang="de-CH" smtClean="0"/>
              <a:t>‹Nr.›</a:t>
            </a:fld>
            <a:endParaRPr lang="de-CH"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le 1"/>
          <p:cNvSpPr>
            <a:spLocks noGrp="1"/>
          </p:cNvSpPr>
          <p:nvPr>
            <p:ph type="title"/>
          </p:nvPr>
        </p:nvSpPr>
        <p:spPr>
          <a:xfrm>
            <a:off x="457200" y="1085851"/>
            <a:ext cx="7772400" cy="3240881"/>
          </a:xfrm>
        </p:spPr>
        <p:txBody>
          <a:bodyPr anchor="ctr">
            <a:noAutofit/>
          </a:bodyPr>
          <a:lstStyle>
            <a:lvl1pPr algn="l">
              <a:lnSpc>
                <a:spcPct val="100000"/>
              </a:lnSpc>
              <a:defRPr sz="8800" b="0" cap="all" spc="-80" baseline="0">
                <a:solidFill>
                  <a:schemeClr val="tx1"/>
                </a:solidFill>
              </a:defRPr>
            </a:lvl1pPr>
          </a:lstStyle>
          <a:p>
            <a:r>
              <a:rPr lang="de-DE"/>
              <a:t>Titelmasterformat durch Klicken bearbeiten</a:t>
            </a:r>
            <a:endParaRPr lang="en-US" dirty="0"/>
          </a:p>
        </p:txBody>
      </p:sp>
      <p:sp>
        <p:nvSpPr>
          <p:cNvPr id="3" name="Text Placeholder 2"/>
          <p:cNvSpPr>
            <a:spLocks noGrp="1"/>
          </p:cNvSpPr>
          <p:nvPr>
            <p:ph type="body" idx="1"/>
          </p:nvPr>
        </p:nvSpPr>
        <p:spPr>
          <a:xfrm>
            <a:off x="457200" y="171451"/>
            <a:ext cx="7772400" cy="800100"/>
          </a:xfrm>
        </p:spPr>
        <p:txBody>
          <a:bodyPr anchor="b"/>
          <a:lstStyle>
            <a:lvl1pPr marL="0" indent="0">
              <a:buNone/>
              <a:defRPr sz="2000" b="0" cap="all" spc="12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de-DE"/>
              <a:t>Textmasterformat bearbeiten</a:t>
            </a:r>
          </a:p>
        </p:txBody>
      </p:sp>
      <p:sp>
        <p:nvSpPr>
          <p:cNvPr id="7" name="Date Placeholder 6"/>
          <p:cNvSpPr>
            <a:spLocks noGrp="1"/>
          </p:cNvSpPr>
          <p:nvPr>
            <p:ph type="dt" sz="half" idx="10"/>
          </p:nvPr>
        </p:nvSpPr>
        <p:spPr/>
        <p:txBody>
          <a:bodyPr/>
          <a:lstStyle/>
          <a:p>
            <a:fld id="{F655E0FB-F31C-814F-9A54-F489E085B6C1}" type="datetime1">
              <a:rPr lang="fr-CH" smtClean="0"/>
              <a:t>21.03.24</a:t>
            </a:fld>
            <a:endParaRPr lang="de-CH" dirty="0"/>
          </a:p>
        </p:txBody>
      </p:sp>
      <p:sp>
        <p:nvSpPr>
          <p:cNvPr id="8" name="Slide Number Placeholder 7"/>
          <p:cNvSpPr>
            <a:spLocks noGrp="1"/>
          </p:cNvSpPr>
          <p:nvPr>
            <p:ph type="sldNum" sz="quarter" idx="11"/>
          </p:nvPr>
        </p:nvSpPr>
        <p:spPr/>
        <p:txBody>
          <a:bodyPr/>
          <a:lstStyle/>
          <a:p>
            <a:fld id="{7DEC8A7F-A264-4A40-B47E-FC0CB1C7F125}" type="slidenum">
              <a:rPr lang="de-CH" smtClean="0"/>
              <a:t>‹Nr.›</a:t>
            </a:fld>
            <a:endParaRPr lang="de-CH" dirty="0"/>
          </a:p>
        </p:txBody>
      </p:sp>
      <p:sp>
        <p:nvSpPr>
          <p:cNvPr id="9" name="Footer Placeholder 8"/>
          <p:cNvSpPr>
            <a:spLocks noGrp="1"/>
          </p:cNvSpPr>
          <p:nvPr>
            <p:ph type="ftr" sz="quarter" idx="12"/>
          </p:nvPr>
        </p:nvSpPr>
        <p:spPr/>
        <p:txBody>
          <a:bodyPr/>
          <a:lstStyle/>
          <a:p>
            <a:r>
              <a:rPr lang="de-CH" dirty="0"/>
              <a:t>RDK </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a:t>Titelmasterformat durch Klicken bearbeiten</a:t>
            </a:r>
            <a:endParaRPr lang="en-US"/>
          </a:p>
        </p:txBody>
      </p:sp>
      <p:sp>
        <p:nvSpPr>
          <p:cNvPr id="3" name="Content Placeholder 2"/>
          <p:cNvSpPr>
            <a:spLocks noGrp="1"/>
          </p:cNvSpPr>
          <p:nvPr>
            <p:ph sz="half" idx="1"/>
          </p:nvPr>
        </p:nvSpPr>
        <p:spPr>
          <a:xfrm>
            <a:off x="1630680" y="1181101"/>
            <a:ext cx="329184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4" name="Content Placeholder 3"/>
          <p:cNvSpPr>
            <a:spLocks noGrp="1"/>
          </p:cNvSpPr>
          <p:nvPr>
            <p:ph sz="half" idx="2"/>
          </p:nvPr>
        </p:nvSpPr>
        <p:spPr>
          <a:xfrm>
            <a:off x="5090160" y="1181101"/>
            <a:ext cx="329184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5" name="Date Placeholder 4"/>
          <p:cNvSpPr>
            <a:spLocks noGrp="1"/>
          </p:cNvSpPr>
          <p:nvPr>
            <p:ph type="dt" sz="half" idx="10"/>
          </p:nvPr>
        </p:nvSpPr>
        <p:spPr/>
        <p:txBody>
          <a:bodyPr/>
          <a:lstStyle/>
          <a:p>
            <a:fld id="{C34EA151-CE00-CB43-A761-FDF17F7B1870}" type="datetime1">
              <a:rPr lang="fr-CH" smtClean="0"/>
              <a:t>21.03.24</a:t>
            </a:fld>
            <a:endParaRPr lang="de-CH" dirty="0"/>
          </a:p>
        </p:txBody>
      </p:sp>
      <p:sp>
        <p:nvSpPr>
          <p:cNvPr id="6" name="Footer Placeholder 5"/>
          <p:cNvSpPr>
            <a:spLocks noGrp="1"/>
          </p:cNvSpPr>
          <p:nvPr>
            <p:ph type="ftr" sz="quarter" idx="11"/>
          </p:nvPr>
        </p:nvSpPr>
        <p:spPr/>
        <p:txBody>
          <a:bodyPr/>
          <a:lstStyle/>
          <a:p>
            <a:r>
              <a:rPr lang="de-CH" dirty="0"/>
              <a:t>RDK </a:t>
            </a:r>
          </a:p>
        </p:txBody>
      </p:sp>
      <p:sp>
        <p:nvSpPr>
          <p:cNvPr id="7" name="Slide Number Placeholder 6"/>
          <p:cNvSpPr>
            <a:spLocks noGrp="1"/>
          </p:cNvSpPr>
          <p:nvPr>
            <p:ph type="sldNum" sz="quarter" idx="12"/>
          </p:nvPr>
        </p:nvSpPr>
        <p:spPr/>
        <p:txBody>
          <a:bodyPr/>
          <a:lstStyle/>
          <a:p>
            <a:fld id="{7DEC8A7F-A264-4A40-B47E-FC0CB1C7F125}" type="slidenum">
              <a:rPr lang="de-CH" smtClean="0"/>
              <a:t>‹Nr.›</a:t>
            </a:fld>
            <a:endParaRPr lang="de-CH"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de-DE"/>
              <a:t>Titelmasterformat durch Klicken bearbeiten</a:t>
            </a:r>
            <a:endParaRPr lang="en-US"/>
          </a:p>
        </p:txBody>
      </p:sp>
      <p:sp>
        <p:nvSpPr>
          <p:cNvPr id="3" name="Text Placeholder 2"/>
          <p:cNvSpPr>
            <a:spLocks noGrp="1"/>
          </p:cNvSpPr>
          <p:nvPr>
            <p:ph type="body" idx="1"/>
          </p:nvPr>
        </p:nvSpPr>
        <p:spPr>
          <a:xfrm>
            <a:off x="1627632" y="1179576"/>
            <a:ext cx="3291840" cy="479822"/>
          </a:xfrm>
        </p:spPr>
        <p:txBody>
          <a:bodyPr anchor="b">
            <a:noAutofit/>
          </a:bodyPr>
          <a:lstStyle>
            <a:lvl1pPr marL="0" indent="0">
              <a:buNone/>
              <a:defRPr sz="1800" b="0" cap="all" spc="100" baseline="0">
                <a:solidFill>
                  <a:schemeClr val="tx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Textmasterformat bearbeiten</a:t>
            </a:r>
          </a:p>
        </p:txBody>
      </p:sp>
      <p:sp>
        <p:nvSpPr>
          <p:cNvPr id="4" name="Content Placeholder 3"/>
          <p:cNvSpPr>
            <a:spLocks noGrp="1"/>
          </p:cNvSpPr>
          <p:nvPr>
            <p:ph sz="half" idx="2"/>
          </p:nvPr>
        </p:nvSpPr>
        <p:spPr>
          <a:xfrm>
            <a:off x="1627632" y="1694525"/>
            <a:ext cx="3291840" cy="288036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5" name="Text Placeholder 4"/>
          <p:cNvSpPr>
            <a:spLocks noGrp="1"/>
          </p:cNvSpPr>
          <p:nvPr>
            <p:ph type="body" sz="quarter" idx="3"/>
          </p:nvPr>
        </p:nvSpPr>
        <p:spPr>
          <a:xfrm>
            <a:off x="5093208" y="1179576"/>
            <a:ext cx="3291840" cy="479822"/>
          </a:xfrm>
        </p:spPr>
        <p:txBody>
          <a:bodyPr anchor="b">
            <a:noAutofit/>
          </a:bodyPr>
          <a:lstStyle>
            <a:lvl1pPr marL="0" indent="0">
              <a:buNone/>
              <a:defRPr lang="en-US" sz="1800" b="0" kern="1200" cap="all" spc="100" baseline="0" dirty="0" smtClean="0">
                <a:solidFill>
                  <a:schemeClr val="tx1"/>
                </a:solidFill>
                <a:latin typeface="+mj-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spcBef>
                <a:spcPct val="20000"/>
              </a:spcBef>
              <a:buFont typeface="Arial" pitchFamily="34" charset="0"/>
              <a:buNone/>
            </a:pPr>
            <a:r>
              <a:rPr lang="de-DE"/>
              <a:t>Textmasterformat bearbeiten</a:t>
            </a:r>
          </a:p>
        </p:txBody>
      </p:sp>
      <p:sp>
        <p:nvSpPr>
          <p:cNvPr id="6" name="Content Placeholder 5"/>
          <p:cNvSpPr>
            <a:spLocks noGrp="1"/>
          </p:cNvSpPr>
          <p:nvPr>
            <p:ph sz="quarter" idx="4"/>
          </p:nvPr>
        </p:nvSpPr>
        <p:spPr>
          <a:xfrm>
            <a:off x="5093208" y="1694525"/>
            <a:ext cx="3291840" cy="288036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7" name="Date Placeholder 6"/>
          <p:cNvSpPr>
            <a:spLocks noGrp="1"/>
          </p:cNvSpPr>
          <p:nvPr>
            <p:ph type="dt" sz="half" idx="10"/>
          </p:nvPr>
        </p:nvSpPr>
        <p:spPr/>
        <p:txBody>
          <a:bodyPr/>
          <a:lstStyle/>
          <a:p>
            <a:fld id="{A42F6F3F-C6EE-0349-9972-79A4A5D2E5AD}" type="datetime1">
              <a:rPr lang="fr-CH" smtClean="0"/>
              <a:t>21.03.24</a:t>
            </a:fld>
            <a:endParaRPr lang="de-CH" dirty="0"/>
          </a:p>
        </p:txBody>
      </p:sp>
      <p:sp>
        <p:nvSpPr>
          <p:cNvPr id="8" name="Footer Placeholder 7"/>
          <p:cNvSpPr>
            <a:spLocks noGrp="1"/>
          </p:cNvSpPr>
          <p:nvPr>
            <p:ph type="ftr" sz="quarter" idx="11"/>
          </p:nvPr>
        </p:nvSpPr>
        <p:spPr/>
        <p:txBody>
          <a:bodyPr/>
          <a:lstStyle/>
          <a:p>
            <a:r>
              <a:rPr lang="de-CH" dirty="0"/>
              <a:t>RDK </a:t>
            </a:r>
          </a:p>
        </p:txBody>
      </p:sp>
      <p:sp>
        <p:nvSpPr>
          <p:cNvPr id="9" name="Slide Number Placeholder 8"/>
          <p:cNvSpPr>
            <a:spLocks noGrp="1"/>
          </p:cNvSpPr>
          <p:nvPr>
            <p:ph type="sldNum" sz="quarter" idx="12"/>
          </p:nvPr>
        </p:nvSpPr>
        <p:spPr/>
        <p:txBody>
          <a:bodyPr/>
          <a:lstStyle/>
          <a:p>
            <a:fld id="{7DEC8A7F-A264-4A40-B47E-FC0CB1C7F125}" type="slidenum">
              <a:rPr lang="de-CH" smtClean="0"/>
              <a:t>‹Nr.›</a:t>
            </a:fld>
            <a:endParaRPr lang="de-CH"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a:t>Titelmasterformat durch Klicken bearbeiten</a:t>
            </a:r>
            <a:endParaRPr lang="en-US"/>
          </a:p>
        </p:txBody>
      </p:sp>
      <p:sp>
        <p:nvSpPr>
          <p:cNvPr id="3" name="Date Placeholder 2"/>
          <p:cNvSpPr>
            <a:spLocks noGrp="1"/>
          </p:cNvSpPr>
          <p:nvPr>
            <p:ph type="dt" sz="half" idx="10"/>
          </p:nvPr>
        </p:nvSpPr>
        <p:spPr/>
        <p:txBody>
          <a:bodyPr/>
          <a:lstStyle/>
          <a:p>
            <a:fld id="{ED6B172A-DA97-B84A-835E-2D64EE4876A1}" type="datetime1">
              <a:rPr lang="fr-CH" smtClean="0"/>
              <a:t>21.03.24</a:t>
            </a:fld>
            <a:endParaRPr lang="de-CH" dirty="0"/>
          </a:p>
        </p:txBody>
      </p:sp>
      <p:sp>
        <p:nvSpPr>
          <p:cNvPr id="4" name="Footer Placeholder 3"/>
          <p:cNvSpPr>
            <a:spLocks noGrp="1"/>
          </p:cNvSpPr>
          <p:nvPr>
            <p:ph type="ftr" sz="quarter" idx="11"/>
          </p:nvPr>
        </p:nvSpPr>
        <p:spPr/>
        <p:txBody>
          <a:bodyPr/>
          <a:lstStyle/>
          <a:p>
            <a:r>
              <a:rPr lang="de-CH" dirty="0"/>
              <a:t>RDK </a:t>
            </a:r>
          </a:p>
        </p:txBody>
      </p:sp>
      <p:sp>
        <p:nvSpPr>
          <p:cNvPr id="5" name="Slide Number Placeholder 4"/>
          <p:cNvSpPr>
            <a:spLocks noGrp="1"/>
          </p:cNvSpPr>
          <p:nvPr>
            <p:ph type="sldNum" sz="quarter" idx="12"/>
          </p:nvPr>
        </p:nvSpPr>
        <p:spPr/>
        <p:txBody>
          <a:bodyPr/>
          <a:lstStyle/>
          <a:p>
            <a:fld id="{7DEC8A7F-A264-4A40-B47E-FC0CB1C7F125}" type="slidenum">
              <a:rPr lang="de-CH" smtClean="0"/>
              <a:t>‹Nr.›</a:t>
            </a:fld>
            <a:endParaRPr lang="de-CH"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76E48EA-2FC8-DE49-82D5-D64935B9D811}" type="datetime1">
              <a:rPr lang="fr-CH" smtClean="0"/>
              <a:t>21.03.24</a:t>
            </a:fld>
            <a:endParaRPr lang="de-CH" dirty="0"/>
          </a:p>
        </p:txBody>
      </p:sp>
      <p:sp>
        <p:nvSpPr>
          <p:cNvPr id="3" name="Footer Placeholder 2"/>
          <p:cNvSpPr>
            <a:spLocks noGrp="1"/>
          </p:cNvSpPr>
          <p:nvPr>
            <p:ph type="ftr" sz="quarter" idx="11"/>
          </p:nvPr>
        </p:nvSpPr>
        <p:spPr/>
        <p:txBody>
          <a:bodyPr/>
          <a:lstStyle/>
          <a:p>
            <a:r>
              <a:rPr lang="de-CH" dirty="0"/>
              <a:t>RDK </a:t>
            </a:r>
          </a:p>
        </p:txBody>
      </p:sp>
      <p:sp>
        <p:nvSpPr>
          <p:cNvPr id="4" name="Slide Number Placeholder 3"/>
          <p:cNvSpPr>
            <a:spLocks noGrp="1"/>
          </p:cNvSpPr>
          <p:nvPr>
            <p:ph type="sldNum" sz="quarter" idx="12"/>
          </p:nvPr>
        </p:nvSpPr>
        <p:spPr/>
        <p:txBody>
          <a:bodyPr/>
          <a:lstStyle/>
          <a:p>
            <a:fld id="{7DEC8A7F-A264-4A40-B47E-FC0CB1C7F125}" type="slidenum">
              <a:rPr lang="de-CH" smtClean="0"/>
              <a:t>‹Nr.›</a:t>
            </a:fld>
            <a:endParaRPr lang="de-CH"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3" name="Content Placeholder 2"/>
          <p:cNvSpPr>
            <a:spLocks noGrp="1"/>
          </p:cNvSpPr>
          <p:nvPr>
            <p:ph idx="1"/>
          </p:nvPr>
        </p:nvSpPr>
        <p:spPr>
          <a:xfrm>
            <a:off x="3575050" y="1200150"/>
            <a:ext cx="5111750" cy="336042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4" name="Text Placeholder 3"/>
          <p:cNvSpPr>
            <a:spLocks noGrp="1"/>
          </p:cNvSpPr>
          <p:nvPr>
            <p:ph type="body" sz="half" idx="2"/>
          </p:nvPr>
        </p:nvSpPr>
        <p:spPr>
          <a:xfrm>
            <a:off x="457201" y="1200150"/>
            <a:ext cx="3008313" cy="3360420"/>
          </a:xfrm>
        </p:spPr>
        <p:txBody>
          <a:bodyPr>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a:t>Textmasterformat bearbeiten</a:t>
            </a:r>
          </a:p>
        </p:txBody>
      </p:sp>
      <p:sp>
        <p:nvSpPr>
          <p:cNvPr id="5" name="Date Placeholder 4"/>
          <p:cNvSpPr>
            <a:spLocks noGrp="1"/>
          </p:cNvSpPr>
          <p:nvPr>
            <p:ph type="dt" sz="half" idx="10"/>
          </p:nvPr>
        </p:nvSpPr>
        <p:spPr/>
        <p:txBody>
          <a:bodyPr/>
          <a:lstStyle/>
          <a:p>
            <a:fld id="{FC8D6A2E-C34F-5B49-86E2-5CC7408BADB0}" type="datetime1">
              <a:rPr lang="fr-CH" smtClean="0"/>
              <a:t>21.03.24</a:t>
            </a:fld>
            <a:endParaRPr lang="de-CH" dirty="0"/>
          </a:p>
        </p:txBody>
      </p:sp>
      <p:sp>
        <p:nvSpPr>
          <p:cNvPr id="6" name="Footer Placeholder 5"/>
          <p:cNvSpPr>
            <a:spLocks noGrp="1"/>
          </p:cNvSpPr>
          <p:nvPr>
            <p:ph type="ftr" sz="quarter" idx="11"/>
          </p:nvPr>
        </p:nvSpPr>
        <p:spPr/>
        <p:txBody>
          <a:bodyPr/>
          <a:lstStyle/>
          <a:p>
            <a:r>
              <a:rPr lang="de-CH" dirty="0"/>
              <a:t>RDK </a:t>
            </a:r>
          </a:p>
        </p:txBody>
      </p:sp>
      <p:sp>
        <p:nvSpPr>
          <p:cNvPr id="7" name="Slide Number Placeholder 6"/>
          <p:cNvSpPr>
            <a:spLocks noGrp="1"/>
          </p:cNvSpPr>
          <p:nvPr>
            <p:ph type="sldNum" sz="quarter" idx="12"/>
          </p:nvPr>
        </p:nvSpPr>
        <p:spPr/>
        <p:txBody>
          <a:bodyPr/>
          <a:lstStyle/>
          <a:p>
            <a:fld id="{7DEC8A7F-A264-4A40-B47E-FC0CB1C7F125}" type="slidenum">
              <a:rPr lang="de-CH" smtClean="0"/>
              <a:t>‹Nr.›</a:t>
            </a:fld>
            <a:endParaRPr lang="de-CH" dirty="0"/>
          </a:p>
        </p:txBody>
      </p:sp>
      <p:sp>
        <p:nvSpPr>
          <p:cNvPr id="8" name="Title 7"/>
          <p:cNvSpPr>
            <a:spLocks noGrp="1"/>
          </p:cNvSpPr>
          <p:nvPr>
            <p:ph type="title"/>
          </p:nvPr>
        </p:nvSpPr>
        <p:spPr/>
        <p:txBody>
          <a:bodyPr/>
          <a:lstStyle/>
          <a:p>
            <a:r>
              <a:rPr lang="de-DE"/>
              <a:t>Titelmasterformat durch Klicken bearbeiten</a:t>
            </a:r>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Bild mit Überschrift">
    <p:spTree>
      <p:nvGrpSpPr>
        <p:cNvPr id="1" name=""/>
        <p:cNvGrpSpPr/>
        <p:nvPr/>
      </p:nvGrpSpPr>
      <p:grpSpPr>
        <a:xfrm>
          <a:off x="0" y="0"/>
          <a:ext cx="0" cy="0"/>
          <a:chOff x="0" y="0"/>
          <a:chExt cx="0" cy="0"/>
        </a:xfrm>
      </p:grpSpPr>
      <p:sp>
        <p:nvSpPr>
          <p:cNvPr id="9" name="Rectangle 8"/>
          <p:cNvSpPr/>
          <p:nvPr/>
        </p:nvSpPr>
        <p:spPr>
          <a:xfrm>
            <a:off x="9001124" y="3634740"/>
            <a:ext cx="142876" cy="150876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Picture Placeholder 2"/>
          <p:cNvSpPr>
            <a:spLocks noGrp="1"/>
          </p:cNvSpPr>
          <p:nvPr>
            <p:ph type="pic" idx="1"/>
          </p:nvPr>
        </p:nvSpPr>
        <p:spPr>
          <a:xfrm>
            <a:off x="-1" y="0"/>
            <a:ext cx="9000877" cy="3634740"/>
          </a:xfrm>
          <a:solidFill>
            <a:schemeClr val="bg1">
              <a:lumMod val="75000"/>
            </a:schemeClr>
          </a:solidFill>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de-DE" dirty="0"/>
              <a:t>Bild durch Klicken auf Symbol hinzufügen</a:t>
            </a:r>
            <a:endParaRPr lang="en-US" dirty="0"/>
          </a:p>
        </p:txBody>
      </p:sp>
      <p:sp>
        <p:nvSpPr>
          <p:cNvPr id="4" name="Text Placeholder 3"/>
          <p:cNvSpPr>
            <a:spLocks noGrp="1"/>
          </p:cNvSpPr>
          <p:nvPr>
            <p:ph type="body" sz="half" idx="2"/>
          </p:nvPr>
        </p:nvSpPr>
        <p:spPr>
          <a:xfrm>
            <a:off x="457200" y="4286250"/>
            <a:ext cx="8153400" cy="342900"/>
          </a:xfrm>
        </p:spPr>
        <p:txBody>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a:t>Textmasterformat bearbeiten</a:t>
            </a:r>
          </a:p>
        </p:txBody>
      </p:sp>
      <p:sp>
        <p:nvSpPr>
          <p:cNvPr id="5" name="Date Placeholder 4"/>
          <p:cNvSpPr>
            <a:spLocks noGrp="1"/>
          </p:cNvSpPr>
          <p:nvPr>
            <p:ph type="dt" sz="half" idx="10"/>
          </p:nvPr>
        </p:nvSpPr>
        <p:spPr/>
        <p:txBody>
          <a:bodyPr/>
          <a:lstStyle/>
          <a:p>
            <a:fld id="{C941285A-0D4A-7B47-98F9-FE08DCEF0B09}" type="datetime1">
              <a:rPr lang="fr-CH" smtClean="0"/>
              <a:t>21.03.24</a:t>
            </a:fld>
            <a:endParaRPr lang="de-CH" dirty="0"/>
          </a:p>
        </p:txBody>
      </p:sp>
      <p:sp>
        <p:nvSpPr>
          <p:cNvPr id="6" name="Footer Placeholder 5"/>
          <p:cNvSpPr>
            <a:spLocks noGrp="1"/>
          </p:cNvSpPr>
          <p:nvPr>
            <p:ph type="ftr" sz="quarter" idx="11"/>
          </p:nvPr>
        </p:nvSpPr>
        <p:spPr/>
        <p:txBody>
          <a:bodyPr/>
          <a:lstStyle/>
          <a:p>
            <a:r>
              <a:rPr lang="de-CH" dirty="0"/>
              <a:t>RDK </a:t>
            </a:r>
          </a:p>
        </p:txBody>
      </p:sp>
      <p:sp>
        <p:nvSpPr>
          <p:cNvPr id="7" name="Slide Number Placeholder 6"/>
          <p:cNvSpPr>
            <a:spLocks noGrp="1"/>
          </p:cNvSpPr>
          <p:nvPr>
            <p:ph type="sldNum" sz="quarter" idx="12"/>
          </p:nvPr>
        </p:nvSpPr>
        <p:spPr/>
        <p:txBody>
          <a:bodyPr/>
          <a:lstStyle>
            <a:lvl1pPr>
              <a:defRPr>
                <a:solidFill>
                  <a:schemeClr val="tx1"/>
                </a:solidFill>
              </a:defRPr>
            </a:lvl1pPr>
          </a:lstStyle>
          <a:p>
            <a:fld id="{7DEC8A7F-A264-4A40-B47E-FC0CB1C7F125}" type="slidenum">
              <a:rPr lang="de-CH" smtClean="0"/>
              <a:t>‹Nr.›</a:t>
            </a:fld>
            <a:endParaRPr lang="de-CH" dirty="0"/>
          </a:p>
        </p:txBody>
      </p:sp>
      <p:sp>
        <p:nvSpPr>
          <p:cNvPr id="8" name="Title 7"/>
          <p:cNvSpPr>
            <a:spLocks noGrp="1"/>
          </p:cNvSpPr>
          <p:nvPr>
            <p:ph type="title"/>
          </p:nvPr>
        </p:nvSpPr>
        <p:spPr>
          <a:xfrm>
            <a:off x="457200" y="3714750"/>
            <a:ext cx="8153400" cy="571500"/>
          </a:xfrm>
        </p:spPr>
        <p:txBody>
          <a:bodyPr anchor="t">
            <a:normAutofit/>
          </a:bodyPr>
          <a:lstStyle>
            <a:lvl1pPr>
              <a:defRPr sz="3200"/>
            </a:lvl1pPr>
          </a:lstStyle>
          <a:p>
            <a:r>
              <a:rPr lang="de-DE"/>
              <a:t>Titelmasterformat durch Klicken bearbeiten</a:t>
            </a:r>
            <a:endParaRPr lang="en-US" dirty="0"/>
          </a:p>
        </p:txBody>
      </p:sp>
      <p:sp>
        <p:nvSpPr>
          <p:cNvPr id="10" name="Rectangle 9"/>
          <p:cNvSpPr/>
          <p:nvPr/>
        </p:nvSpPr>
        <p:spPr>
          <a:xfrm>
            <a:off x="9001124" y="0"/>
            <a:ext cx="142876" cy="363474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114539"/>
            <a:ext cx="5791200" cy="1028700"/>
          </a:xfrm>
          <a:prstGeom prst="rect">
            <a:avLst/>
          </a:prstGeom>
        </p:spPr>
        <p:txBody>
          <a:bodyPr vert="horz" lIns="91440" tIns="45720" rIns="91440" bIns="45720" rtlCol="0" anchor="b">
            <a:normAutofit/>
          </a:bodyPr>
          <a:lstStyle/>
          <a:p>
            <a:r>
              <a:rPr lang="de-DE"/>
              <a:t>Titelmasterformat durch Klicken bearbeiten</a:t>
            </a:r>
            <a:endParaRPr lang="en-US" dirty="0"/>
          </a:p>
        </p:txBody>
      </p:sp>
      <p:sp>
        <p:nvSpPr>
          <p:cNvPr id="3" name="Text Placeholder 2"/>
          <p:cNvSpPr>
            <a:spLocks noGrp="1"/>
          </p:cNvSpPr>
          <p:nvPr>
            <p:ph type="body" idx="1"/>
          </p:nvPr>
        </p:nvSpPr>
        <p:spPr>
          <a:xfrm>
            <a:off x="457200" y="1314451"/>
            <a:ext cx="7620000" cy="3280172"/>
          </a:xfrm>
          <a:prstGeom prst="rect">
            <a:avLst/>
          </a:prstGeom>
        </p:spPr>
        <p:txBody>
          <a:bodyPr vert="horz" lIns="91440" tIns="45720" rIns="91440" bIns="45720" rtlCol="0">
            <a:normAutofit/>
          </a:body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4" name="Date Placeholder 3"/>
          <p:cNvSpPr>
            <a:spLocks noGrp="1"/>
          </p:cNvSpPr>
          <p:nvPr>
            <p:ph type="dt" sz="half" idx="2"/>
          </p:nvPr>
        </p:nvSpPr>
        <p:spPr>
          <a:xfrm>
            <a:off x="457200" y="4629151"/>
            <a:ext cx="3429000" cy="228600"/>
          </a:xfrm>
          <a:prstGeom prst="rect">
            <a:avLst/>
          </a:prstGeom>
        </p:spPr>
        <p:txBody>
          <a:bodyPr vert="horz" lIns="91440" tIns="45720" rIns="91440" bIns="0" rtlCol="0" anchor="b"/>
          <a:lstStyle>
            <a:lvl1pPr algn="l">
              <a:defRPr sz="1000">
                <a:solidFill>
                  <a:schemeClr val="tx1"/>
                </a:solidFill>
              </a:defRPr>
            </a:lvl1pPr>
          </a:lstStyle>
          <a:p>
            <a:fld id="{464BF9C7-0FE6-C144-BB54-173EF2E096FA}" type="datetime1">
              <a:rPr lang="fr-CH" smtClean="0"/>
              <a:t>21.03.24</a:t>
            </a:fld>
            <a:endParaRPr lang="de-CH" dirty="0"/>
          </a:p>
        </p:txBody>
      </p:sp>
      <p:sp>
        <p:nvSpPr>
          <p:cNvPr id="5" name="Footer Placeholder 4"/>
          <p:cNvSpPr>
            <a:spLocks noGrp="1"/>
          </p:cNvSpPr>
          <p:nvPr>
            <p:ph type="ftr" sz="quarter" idx="3"/>
          </p:nvPr>
        </p:nvSpPr>
        <p:spPr>
          <a:xfrm>
            <a:off x="457200" y="4869657"/>
            <a:ext cx="3429000" cy="212884"/>
          </a:xfrm>
          <a:prstGeom prst="rect">
            <a:avLst/>
          </a:prstGeom>
        </p:spPr>
        <p:txBody>
          <a:bodyPr vert="horz" lIns="91440" tIns="45720" rIns="91440" bIns="45720" rtlCol="0" anchor="t"/>
          <a:lstStyle>
            <a:lvl1pPr algn="l">
              <a:defRPr sz="1000">
                <a:solidFill>
                  <a:schemeClr val="tx1"/>
                </a:solidFill>
              </a:defRPr>
            </a:lvl1pPr>
          </a:lstStyle>
          <a:p>
            <a:r>
              <a:rPr lang="de-CH" dirty="0"/>
              <a:t>RDK </a:t>
            </a:r>
          </a:p>
        </p:txBody>
      </p:sp>
      <p:sp>
        <p:nvSpPr>
          <p:cNvPr id="6" name="Slide Number Placeholder 5"/>
          <p:cNvSpPr>
            <a:spLocks noGrp="1"/>
          </p:cNvSpPr>
          <p:nvPr>
            <p:ph type="sldNum" sz="quarter" idx="4"/>
          </p:nvPr>
        </p:nvSpPr>
        <p:spPr>
          <a:xfrm rot="16200000">
            <a:off x="8391843" y="4368483"/>
            <a:ext cx="986791" cy="365125"/>
          </a:xfrm>
          <a:prstGeom prst="rect">
            <a:avLst/>
          </a:prstGeom>
        </p:spPr>
        <p:txBody>
          <a:bodyPr vert="horz" lIns="91440" tIns="45720" rIns="91440" bIns="45720" rtlCol="0" anchor="ctr"/>
          <a:lstStyle>
            <a:lvl1pPr algn="l">
              <a:defRPr sz="2400" b="1">
                <a:solidFill>
                  <a:schemeClr val="tx2"/>
                </a:solidFill>
              </a:defRPr>
            </a:lvl1pPr>
          </a:lstStyle>
          <a:p>
            <a:fld id="{7DEC8A7F-A264-4A40-B47E-FC0CB1C7F125}" type="slidenum">
              <a:rPr lang="de-CH" smtClean="0"/>
              <a:t>‹Nr.›</a:t>
            </a:fld>
            <a:endParaRPr lang="de-CH" dirty="0"/>
          </a:p>
        </p:txBody>
      </p:sp>
      <p:sp>
        <p:nvSpPr>
          <p:cNvPr id="7" name="Rectangle 6"/>
          <p:cNvSpPr/>
          <p:nvPr/>
        </p:nvSpPr>
        <p:spPr>
          <a:xfrm>
            <a:off x="9001124" y="0"/>
            <a:ext cx="142876" cy="10287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p:cNvSpPr/>
          <p:nvPr/>
        </p:nvSpPr>
        <p:spPr>
          <a:xfrm>
            <a:off x="9001124" y="1028700"/>
            <a:ext cx="142876" cy="41148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dt="0"/>
  <p:txStyles>
    <p:titleStyle>
      <a:lvl1pPr algn="l" defTabSz="914400" rtl="0" eaLnBrk="1" latinLnBrk="0" hangingPunct="1">
        <a:spcBef>
          <a:spcPct val="0"/>
        </a:spcBef>
        <a:buNone/>
        <a:defRPr sz="3600" kern="1200" cap="all" spc="-60" baseline="0">
          <a:solidFill>
            <a:schemeClr val="tx2"/>
          </a:solidFill>
          <a:latin typeface="+mj-lt"/>
          <a:ea typeface="+mj-ea"/>
          <a:cs typeface="+mj-cs"/>
        </a:defRPr>
      </a:lvl1pPr>
    </p:titleStyle>
    <p:bodyStyle>
      <a:lvl1pPr marL="0" indent="0" algn="l" defTabSz="914400" rtl="0" eaLnBrk="1" latinLnBrk="0" hangingPunct="1">
        <a:spcBef>
          <a:spcPct val="20000"/>
        </a:spcBef>
        <a:spcAft>
          <a:spcPts val="600"/>
        </a:spcAft>
        <a:buFont typeface="Arial" pitchFamily="34" charset="0"/>
        <a:buNone/>
        <a:defRPr sz="2000" b="1" kern="1200">
          <a:solidFill>
            <a:schemeClr val="tx1"/>
          </a:solidFill>
          <a:latin typeface="+mn-lt"/>
          <a:ea typeface="+mn-ea"/>
          <a:cs typeface="+mn-cs"/>
        </a:defRPr>
      </a:lvl1pPr>
      <a:lvl2pPr marL="457200" indent="-182880" algn="l" defTabSz="914400" rtl="0" eaLnBrk="1" latinLnBrk="0" hangingPunct="1">
        <a:spcBef>
          <a:spcPct val="20000"/>
        </a:spcBef>
        <a:buClr>
          <a:schemeClr val="tx2"/>
        </a:buClr>
        <a:buFont typeface="Arial" pitchFamily="34" charset="0"/>
        <a:buChar char="•"/>
        <a:defRPr sz="2000" kern="1200">
          <a:solidFill>
            <a:schemeClr val="tx1"/>
          </a:solidFill>
          <a:latin typeface="+mn-lt"/>
          <a:ea typeface="+mn-ea"/>
          <a:cs typeface="+mn-cs"/>
        </a:defRPr>
      </a:lvl2pPr>
      <a:lvl3pPr marL="1143000" indent="-228600" algn="l" defTabSz="914400" rtl="0" eaLnBrk="1" latinLnBrk="0" hangingPunct="1">
        <a:spcBef>
          <a:spcPct val="20000"/>
        </a:spcBef>
        <a:buClr>
          <a:schemeClr val="tx2"/>
        </a:buClr>
        <a:buFont typeface="Arial" pitchFamily="34" charset="0"/>
        <a:buChar char="•"/>
        <a:defRPr sz="1800" kern="1200">
          <a:solidFill>
            <a:schemeClr val="tx1"/>
          </a:solidFill>
          <a:latin typeface="+mn-lt"/>
          <a:ea typeface="+mn-ea"/>
          <a:cs typeface="+mn-cs"/>
        </a:defRPr>
      </a:lvl3pPr>
      <a:lvl4pPr marL="1600200" indent="-228600" algn="l" defTabSz="914400" rtl="0" eaLnBrk="1" latinLnBrk="0" hangingPunct="1">
        <a:spcBef>
          <a:spcPct val="20000"/>
        </a:spcBef>
        <a:buClr>
          <a:schemeClr val="tx2"/>
        </a:buClr>
        <a:buFont typeface="Arial"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ct val="20000"/>
        </a:spcBef>
        <a:buClr>
          <a:schemeClr val="tx2"/>
        </a:buClr>
        <a:buFont typeface="Arial" pitchFamily="34" charset="0"/>
        <a:buChar char="•"/>
        <a:defRPr sz="1800" kern="1200" baseline="0">
          <a:solidFill>
            <a:schemeClr val="tx1"/>
          </a:solidFill>
          <a:latin typeface="+mn-lt"/>
          <a:ea typeface="+mn-ea"/>
          <a:cs typeface="+mn-cs"/>
        </a:defRPr>
      </a:lvl5pPr>
      <a:lvl6pPr marL="25146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6pPr>
      <a:lvl7pPr marL="29718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7pPr>
      <a:lvl8pPr marL="34290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8pPr>
      <a:lvl9pPr marL="38862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jpeg"/><Relationship Id="rId13" Type="http://schemas.openxmlformats.org/officeDocument/2006/relationships/image" Target="../media/image12.emf"/><Relationship Id="rId3" Type="http://schemas.openxmlformats.org/officeDocument/2006/relationships/image" Target="../media/image2.jpeg"/><Relationship Id="rId7" Type="http://schemas.openxmlformats.org/officeDocument/2006/relationships/image" Target="../media/image6.jpeg"/><Relationship Id="rId12" Type="http://schemas.openxmlformats.org/officeDocument/2006/relationships/image" Target="../media/image11.jpe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5.jpeg"/><Relationship Id="rId11" Type="http://schemas.openxmlformats.org/officeDocument/2006/relationships/image" Target="../media/image10.jpeg"/><Relationship Id="rId5" Type="http://schemas.openxmlformats.org/officeDocument/2006/relationships/image" Target="../media/image4.png"/><Relationship Id="rId15" Type="http://schemas.openxmlformats.org/officeDocument/2006/relationships/image" Target="../media/image14.jpeg"/><Relationship Id="rId10" Type="http://schemas.openxmlformats.org/officeDocument/2006/relationships/image" Target="../media/image9.jpeg"/><Relationship Id="rId4" Type="http://schemas.openxmlformats.org/officeDocument/2006/relationships/image" Target="../media/image3.png"/><Relationship Id="rId9" Type="http://schemas.openxmlformats.org/officeDocument/2006/relationships/image" Target="../media/image8.png"/><Relationship Id="rId14" Type="http://schemas.openxmlformats.org/officeDocument/2006/relationships/image" Target="../media/image13.png"/></Relationships>
</file>

<file path=ppt/slides/_rels/slide2.xml.rels><?xml version="1.0" encoding="UTF-8" standalone="yes"?>
<Relationships xmlns="http://schemas.openxmlformats.org/package/2006/relationships"><Relationship Id="rId8" Type="http://schemas.openxmlformats.org/officeDocument/2006/relationships/image" Target="../media/image2.jpeg"/><Relationship Id="rId13" Type="http://schemas.openxmlformats.org/officeDocument/2006/relationships/image" Target="../media/image12.emf"/><Relationship Id="rId3" Type="http://schemas.openxmlformats.org/officeDocument/2006/relationships/image" Target="../media/image15.png"/><Relationship Id="rId7" Type="http://schemas.openxmlformats.org/officeDocument/2006/relationships/image" Target="../media/image13.png"/><Relationship Id="rId12" Type="http://schemas.openxmlformats.org/officeDocument/2006/relationships/image" Target="../media/image7.jpeg"/><Relationship Id="rId2" Type="http://schemas.openxmlformats.org/officeDocument/2006/relationships/notesSlide" Target="../notesSlides/notesSlide2.xml"/><Relationship Id="rId16" Type="http://schemas.openxmlformats.org/officeDocument/2006/relationships/image" Target="../media/image4.png"/><Relationship Id="rId1" Type="http://schemas.openxmlformats.org/officeDocument/2006/relationships/slideLayout" Target="../slideLayouts/slideLayout2.xml"/><Relationship Id="rId6" Type="http://schemas.openxmlformats.org/officeDocument/2006/relationships/image" Target="../media/image6.jpeg"/><Relationship Id="rId11" Type="http://schemas.openxmlformats.org/officeDocument/2006/relationships/image" Target="../media/image11.jpeg"/><Relationship Id="rId5" Type="http://schemas.openxmlformats.org/officeDocument/2006/relationships/image" Target="../media/image3.png"/><Relationship Id="rId15" Type="http://schemas.openxmlformats.org/officeDocument/2006/relationships/image" Target="../media/image9.jpeg"/><Relationship Id="rId10" Type="http://schemas.openxmlformats.org/officeDocument/2006/relationships/image" Target="../media/image8.png"/><Relationship Id="rId4" Type="http://schemas.openxmlformats.org/officeDocument/2006/relationships/image" Target="../media/image5.jpeg"/><Relationship Id="rId9" Type="http://schemas.openxmlformats.org/officeDocument/2006/relationships/image" Target="../media/image14.jpeg"/><Relationship Id="rId14" Type="http://schemas.openxmlformats.org/officeDocument/2006/relationships/image" Target="../media/image10.jpeg"/></Relationships>
</file>

<file path=ppt/slides/_rels/slide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image" Target="../media/image18.png"/></Relationships>
</file>

<file path=ppt/slides/_rels/slide5.xml.rels><?xml version="1.0" encoding="UTF-8" standalone="yes"?>
<Relationships xmlns="http://schemas.openxmlformats.org/package/2006/relationships"><Relationship Id="rId8" Type="http://schemas.openxmlformats.org/officeDocument/2006/relationships/image" Target="../media/image26.jpg"/><Relationship Id="rId3" Type="http://schemas.openxmlformats.org/officeDocument/2006/relationships/image" Target="../media/image21.jpg"/><Relationship Id="rId7" Type="http://schemas.openxmlformats.org/officeDocument/2006/relationships/image" Target="../media/image25.jp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24.png"/><Relationship Id="rId5" Type="http://schemas.openxmlformats.org/officeDocument/2006/relationships/image" Target="../media/image23.jpg"/><Relationship Id="rId10" Type="http://schemas.openxmlformats.org/officeDocument/2006/relationships/image" Target="../media/image28.jpg"/><Relationship Id="rId4" Type="http://schemas.openxmlformats.org/officeDocument/2006/relationships/image" Target="../media/image22.jpg"/><Relationship Id="rId9" Type="http://schemas.openxmlformats.org/officeDocument/2006/relationships/image" Target="../media/image27.pn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8" Type="http://schemas.openxmlformats.org/officeDocument/2006/relationships/image" Target="../media/image8.png"/><Relationship Id="rId13" Type="http://schemas.openxmlformats.org/officeDocument/2006/relationships/image" Target="../media/image13.png"/><Relationship Id="rId3" Type="http://schemas.openxmlformats.org/officeDocument/2006/relationships/image" Target="../media/image3.png"/><Relationship Id="rId7" Type="http://schemas.openxmlformats.org/officeDocument/2006/relationships/image" Target="../media/image7.jpeg"/><Relationship Id="rId12" Type="http://schemas.openxmlformats.org/officeDocument/2006/relationships/image" Target="../media/image12.emf"/><Relationship Id="rId2" Type="http://schemas.openxmlformats.org/officeDocument/2006/relationships/image" Target="../media/image2.jpeg"/><Relationship Id="rId1" Type="http://schemas.openxmlformats.org/officeDocument/2006/relationships/slideLayout" Target="../slideLayouts/slideLayout1.xml"/><Relationship Id="rId6" Type="http://schemas.openxmlformats.org/officeDocument/2006/relationships/image" Target="../media/image6.jpeg"/><Relationship Id="rId11" Type="http://schemas.openxmlformats.org/officeDocument/2006/relationships/image" Target="../media/image11.jpeg"/><Relationship Id="rId5" Type="http://schemas.openxmlformats.org/officeDocument/2006/relationships/image" Target="../media/image5.jpeg"/><Relationship Id="rId10" Type="http://schemas.openxmlformats.org/officeDocument/2006/relationships/image" Target="../media/image10.jpeg"/><Relationship Id="rId4" Type="http://schemas.openxmlformats.org/officeDocument/2006/relationships/image" Target="../media/image4.png"/><Relationship Id="rId9" Type="http://schemas.openxmlformats.org/officeDocument/2006/relationships/image" Target="../media/image9.jpeg"/><Relationship Id="rId14" Type="http://schemas.openxmlformats.org/officeDocument/2006/relationships/image" Target="../media/image14.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a:xfrm>
            <a:off x="384314" y="171451"/>
            <a:ext cx="8507288" cy="3048372"/>
          </a:xfrm>
        </p:spPr>
        <p:txBody>
          <a:bodyPr/>
          <a:lstStyle/>
          <a:p>
            <a:pPr>
              <a:tabLst>
                <a:tab pos="85725" algn="l"/>
              </a:tabLst>
            </a:pPr>
            <a:r>
              <a:rPr lang="de-CH" dirty="0"/>
              <a:t>RDK</a:t>
            </a:r>
            <a:br>
              <a:rPr lang="de-CH" dirty="0"/>
            </a:br>
            <a:r>
              <a:rPr lang="de-CH" sz="1500" dirty="0"/>
              <a:t>	Konferenz der </a:t>
            </a:r>
            <a:r>
              <a:rPr lang="de-DE" sz="1500" dirty="0"/>
              <a:t>Regionalen tourismusdirektoren der Schweiz</a:t>
            </a:r>
            <a:br>
              <a:rPr lang="de-CH" sz="1500" dirty="0"/>
            </a:br>
            <a:r>
              <a:rPr lang="de-CH" sz="1500" dirty="0"/>
              <a:t>	</a:t>
            </a:r>
            <a:r>
              <a:rPr lang="fr-FR" sz="1500" dirty="0"/>
              <a:t>Conférence des directeurs d’offices de tourisme régionaux de suisse</a:t>
            </a:r>
            <a:br>
              <a:rPr lang="de-CH" sz="1500" dirty="0"/>
            </a:br>
            <a:r>
              <a:rPr lang="de-CH" sz="1500" dirty="0"/>
              <a:t>	</a:t>
            </a:r>
            <a:r>
              <a:rPr lang="it-IT" sz="1500" dirty="0"/>
              <a:t>conferenza dei direttori degli enti regionali svizzeri del turismo</a:t>
            </a:r>
            <a:br>
              <a:rPr lang="de-CH" sz="1500" dirty="0"/>
            </a:br>
            <a:r>
              <a:rPr lang="de-CH" sz="1500" dirty="0"/>
              <a:t>	</a:t>
            </a:r>
            <a:r>
              <a:rPr lang="rm-CH" sz="1500" dirty="0"/>
              <a:t>conferenza dals directurs regiunals svizzers dal turissem</a:t>
            </a:r>
            <a:endParaRPr lang="de-CH" sz="1500" dirty="0"/>
          </a:p>
        </p:txBody>
      </p:sp>
      <p:sp>
        <p:nvSpPr>
          <p:cNvPr id="3" name="Untertitel 2"/>
          <p:cNvSpPr>
            <a:spLocks noGrp="1"/>
          </p:cNvSpPr>
          <p:nvPr>
            <p:ph type="subTitle" idx="1"/>
          </p:nvPr>
        </p:nvSpPr>
        <p:spPr>
          <a:xfrm>
            <a:off x="457200" y="3075806"/>
            <a:ext cx="6349940" cy="792088"/>
          </a:xfrm>
        </p:spPr>
        <p:txBody>
          <a:bodyPr>
            <a:normAutofit/>
          </a:bodyPr>
          <a:lstStyle/>
          <a:p>
            <a:r>
              <a:rPr lang="de-CH" dirty="0"/>
              <a:t>Jubiläum 10 Jahre RDK, 2024</a:t>
            </a:r>
          </a:p>
        </p:txBody>
      </p:sp>
      <p:grpSp>
        <p:nvGrpSpPr>
          <p:cNvPr id="9" name="Groupe 8">
            <a:extLst>
              <a:ext uri="{FF2B5EF4-FFF2-40B4-BE49-F238E27FC236}">
                <a16:creationId xmlns:a16="http://schemas.microsoft.com/office/drawing/2014/main" id="{16276D69-EACD-B1F7-6CB8-B0570E0BB322}"/>
              </a:ext>
            </a:extLst>
          </p:cNvPr>
          <p:cNvGrpSpPr/>
          <p:nvPr/>
        </p:nvGrpSpPr>
        <p:grpSpPr>
          <a:xfrm>
            <a:off x="758564" y="3939902"/>
            <a:ext cx="7125804" cy="1014918"/>
            <a:chOff x="758564" y="3939902"/>
            <a:chExt cx="7125804" cy="1014918"/>
          </a:xfrm>
        </p:grpSpPr>
        <p:grpSp>
          <p:nvGrpSpPr>
            <p:cNvPr id="6" name="Groupe 5">
              <a:extLst>
                <a:ext uri="{FF2B5EF4-FFF2-40B4-BE49-F238E27FC236}">
                  <a16:creationId xmlns:a16="http://schemas.microsoft.com/office/drawing/2014/main" id="{8A32D762-0008-BE11-100B-D78F3E866094}"/>
                </a:ext>
              </a:extLst>
            </p:cNvPr>
            <p:cNvGrpSpPr/>
            <p:nvPr/>
          </p:nvGrpSpPr>
          <p:grpSpPr>
            <a:xfrm>
              <a:off x="758564" y="3939902"/>
              <a:ext cx="7125804" cy="1014918"/>
              <a:chOff x="758564" y="3939902"/>
              <a:chExt cx="7125804" cy="1014918"/>
            </a:xfrm>
          </p:grpSpPr>
          <p:pic>
            <p:nvPicPr>
              <p:cNvPr id="23" name="Picture 4">
                <a:extLst>
                  <a:ext uri="{FF2B5EF4-FFF2-40B4-BE49-F238E27FC236}">
                    <a16:creationId xmlns:a16="http://schemas.microsoft.com/office/drawing/2014/main" id="{456E0BAC-8332-844B-83D2-1E9279AF8F15}"/>
                  </a:ext>
                </a:extLst>
              </p:cNvPr>
              <p:cNvPicPr>
                <a:picLocks noChangeAspect="1" noChangeArrowheads="1"/>
              </p:cNvPicPr>
              <p:nvPr/>
            </p:nvPicPr>
            <p:blipFill>
              <a:blip r:embed="rId3" cstate="screen">
                <a:extLst>
                  <a:ext uri="{28A0092B-C50C-407E-A947-70E740481C1C}">
                    <a14:useLocalDpi xmlns:a14="http://schemas.microsoft.com/office/drawing/2010/main"/>
                  </a:ext>
                </a:extLst>
              </a:blip>
              <a:srcRect/>
              <a:stretch/>
            </p:blipFill>
            <p:spPr bwMode="auto">
              <a:xfrm>
                <a:off x="2960518" y="4067599"/>
                <a:ext cx="1010839" cy="31244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5" name="Picture 8">
                <a:extLst>
                  <a:ext uri="{FF2B5EF4-FFF2-40B4-BE49-F238E27FC236}">
                    <a16:creationId xmlns:a16="http://schemas.microsoft.com/office/drawing/2014/main" id="{3B3A2EEC-9C7D-3745-B205-1755E7F73647}"/>
                  </a:ext>
                </a:extLst>
              </p:cNvPr>
              <p:cNvPicPr>
                <a:picLocks noChangeAspect="1" noChangeArrowheads="1"/>
              </p:cNvPicPr>
              <p:nvPr/>
            </p:nvPicPr>
            <p:blipFill>
              <a:blip r:embed="rId4" cstate="screen">
                <a:extLst>
                  <a:ext uri="{28A0092B-C50C-407E-A947-70E740481C1C}">
                    <a14:useLocalDpi xmlns:a14="http://schemas.microsoft.com/office/drawing/2010/main"/>
                  </a:ext>
                </a:extLst>
              </a:blip>
              <a:srcRect/>
              <a:stretch/>
            </p:blipFill>
            <p:spPr bwMode="auto">
              <a:xfrm>
                <a:off x="1824214" y="3939902"/>
                <a:ext cx="864094" cy="567834"/>
              </a:xfrm>
              <a:prstGeom prst="rect">
                <a:avLst/>
              </a:prstGeom>
              <a:noFill/>
              <a:extLst>
                <a:ext uri="{909E8E84-426E-40DD-AFC4-6F175D3DCCD1}">
                  <a14:hiddenFill xmlns:a14="http://schemas.microsoft.com/office/drawing/2010/main">
                    <a:solidFill>
                      <a:srgbClr val="FFFFFF"/>
                    </a:solidFill>
                  </a14:hiddenFill>
                </a:ext>
              </a:extLst>
            </p:spPr>
          </p:pic>
          <p:pic>
            <p:nvPicPr>
              <p:cNvPr id="27" name="Picture 12">
                <a:extLst>
                  <a:ext uri="{FF2B5EF4-FFF2-40B4-BE49-F238E27FC236}">
                    <a16:creationId xmlns:a16="http://schemas.microsoft.com/office/drawing/2014/main" id="{91647590-F3F0-0746-8007-38ED20BB1AEB}"/>
                  </a:ext>
                </a:extLst>
              </p:cNvPr>
              <p:cNvPicPr>
                <a:picLocks noChangeAspect="1" noChangeArrowheads="1"/>
              </p:cNvPicPr>
              <p:nvPr/>
            </p:nvPicPr>
            <p:blipFill>
              <a:blip r:embed="rId5" cstate="screen">
                <a:extLst>
                  <a:ext uri="{28A0092B-C50C-407E-A947-70E740481C1C}">
                    <a14:useLocalDpi xmlns:a14="http://schemas.microsoft.com/office/drawing/2010/main"/>
                  </a:ext>
                </a:extLst>
              </a:blip>
              <a:srcRect/>
              <a:stretch/>
            </p:blipFill>
            <p:spPr bwMode="auto">
              <a:xfrm>
                <a:off x="5382085" y="4585606"/>
                <a:ext cx="789490" cy="308394"/>
              </a:xfrm>
              <a:prstGeom prst="rect">
                <a:avLst/>
              </a:prstGeom>
              <a:noFill/>
              <a:extLst>
                <a:ext uri="{909E8E84-426E-40DD-AFC4-6F175D3DCCD1}">
                  <a14:hiddenFill xmlns:a14="http://schemas.microsoft.com/office/drawing/2010/main">
                    <a:solidFill>
                      <a:srgbClr val="FFFFFF"/>
                    </a:solidFill>
                  </a14:hiddenFill>
                </a:ext>
              </a:extLst>
            </p:spPr>
          </p:pic>
          <p:pic>
            <p:nvPicPr>
              <p:cNvPr id="28" name="Picture 16">
                <a:extLst>
                  <a:ext uri="{FF2B5EF4-FFF2-40B4-BE49-F238E27FC236}">
                    <a16:creationId xmlns:a16="http://schemas.microsoft.com/office/drawing/2014/main" id="{A744346E-7A4E-AA4F-B4A2-158614E4C9C3}"/>
                  </a:ext>
                </a:extLst>
              </p:cNvPr>
              <p:cNvPicPr>
                <a:picLocks noChangeAspect="1" noChangeArrowheads="1"/>
              </p:cNvPicPr>
              <p:nvPr/>
            </p:nvPicPr>
            <p:blipFill>
              <a:blip r:embed="rId6" cstate="screen">
                <a:extLst>
                  <a:ext uri="{28A0092B-C50C-407E-A947-70E740481C1C}">
                    <a14:useLocalDpi xmlns:a14="http://schemas.microsoft.com/office/drawing/2010/main"/>
                  </a:ext>
                </a:extLst>
              </a:blip>
              <a:srcRect/>
              <a:stretch/>
            </p:blipFill>
            <p:spPr bwMode="auto">
              <a:xfrm>
                <a:off x="850055" y="4069733"/>
                <a:ext cx="701949" cy="308173"/>
              </a:xfrm>
              <a:prstGeom prst="rect">
                <a:avLst/>
              </a:prstGeom>
              <a:noFill/>
              <a:extLst>
                <a:ext uri="{909E8E84-426E-40DD-AFC4-6F175D3DCCD1}">
                  <a14:hiddenFill xmlns:a14="http://schemas.microsoft.com/office/drawing/2010/main">
                    <a:solidFill>
                      <a:srgbClr val="FFFFFF"/>
                    </a:solidFill>
                  </a14:hiddenFill>
                </a:ext>
              </a:extLst>
            </p:spPr>
          </p:pic>
          <p:pic>
            <p:nvPicPr>
              <p:cNvPr id="29" name="Picture 18" descr="Jura &amp; Drei-Seen-Land">
                <a:extLst>
                  <a:ext uri="{FF2B5EF4-FFF2-40B4-BE49-F238E27FC236}">
                    <a16:creationId xmlns:a16="http://schemas.microsoft.com/office/drawing/2014/main" id="{0BBB0E38-5651-A944-AF48-26636D23F021}"/>
                  </a:ext>
                </a:extLst>
              </p:cNvPr>
              <p:cNvPicPr>
                <a:picLocks noChangeAspect="1" noChangeArrowheads="1"/>
              </p:cNvPicPr>
              <p:nvPr/>
            </p:nvPicPr>
            <p:blipFill>
              <a:blip r:embed="rId7">
                <a:extLst>
                  <a:ext uri="{28A0092B-C50C-407E-A947-70E740481C1C}">
                    <a14:useLocalDpi xmlns:a14="http://schemas.microsoft.com/office/drawing/2010/main"/>
                  </a:ext>
                </a:extLst>
              </a:blip>
              <a:srcRect/>
              <a:stretch>
                <a:fillRect/>
              </a:stretch>
            </p:blipFill>
            <p:spPr bwMode="auto">
              <a:xfrm>
                <a:off x="758564" y="4622323"/>
                <a:ext cx="979004" cy="234961"/>
              </a:xfrm>
              <a:prstGeom prst="rect">
                <a:avLst/>
              </a:prstGeom>
              <a:noFill/>
              <a:extLst>
                <a:ext uri="{909E8E84-426E-40DD-AFC4-6F175D3DCCD1}">
                  <a14:hiddenFill xmlns:a14="http://schemas.microsoft.com/office/drawing/2010/main">
                    <a:solidFill>
                      <a:srgbClr val="FFFFFF"/>
                    </a:solidFill>
                  </a14:hiddenFill>
                </a:ext>
              </a:extLst>
            </p:spPr>
          </p:pic>
          <p:pic>
            <p:nvPicPr>
              <p:cNvPr id="30" name="Picture 20">
                <a:extLst>
                  <a:ext uri="{FF2B5EF4-FFF2-40B4-BE49-F238E27FC236}">
                    <a16:creationId xmlns:a16="http://schemas.microsoft.com/office/drawing/2014/main" id="{EF03730D-EA4E-AF4D-8D16-9B6919456F39}"/>
                  </a:ext>
                </a:extLst>
              </p:cNvPr>
              <p:cNvPicPr>
                <a:picLocks noChangeAspect="1" noChangeArrowheads="1"/>
              </p:cNvPicPr>
              <p:nvPr/>
            </p:nvPicPr>
            <p:blipFill>
              <a:blip r:embed="rId8" cstate="screen">
                <a:extLst>
                  <a:ext uri="{28A0092B-C50C-407E-A947-70E740481C1C}">
                    <a14:useLocalDpi xmlns:a14="http://schemas.microsoft.com/office/drawing/2010/main"/>
                  </a:ext>
                </a:extLst>
              </a:blip>
              <a:srcRect/>
              <a:stretch/>
            </p:blipFill>
            <p:spPr bwMode="auto">
              <a:xfrm>
                <a:off x="1873864" y="4591712"/>
                <a:ext cx="952500" cy="296183"/>
              </a:xfrm>
              <a:prstGeom prst="rect">
                <a:avLst/>
              </a:prstGeom>
              <a:noFill/>
              <a:extLst>
                <a:ext uri="{909E8E84-426E-40DD-AFC4-6F175D3DCCD1}">
                  <a14:hiddenFill xmlns:a14="http://schemas.microsoft.com/office/drawing/2010/main">
                    <a:solidFill>
                      <a:srgbClr val="FFFFFF"/>
                    </a:solidFill>
                  </a14:hiddenFill>
                </a:ext>
              </a:extLst>
            </p:spPr>
          </p:pic>
          <p:pic>
            <p:nvPicPr>
              <p:cNvPr id="31" name="Picture 22">
                <a:extLst>
                  <a:ext uri="{FF2B5EF4-FFF2-40B4-BE49-F238E27FC236}">
                    <a16:creationId xmlns:a16="http://schemas.microsoft.com/office/drawing/2014/main" id="{50FCC9DE-7DD4-874E-9C4B-45046AC902DB}"/>
                  </a:ext>
                </a:extLst>
              </p:cNvPr>
              <p:cNvPicPr>
                <a:picLocks noChangeAspect="1" noChangeArrowheads="1"/>
              </p:cNvPicPr>
              <p:nvPr/>
            </p:nvPicPr>
            <p:blipFill rotWithShape="1">
              <a:blip r:embed="rId9" cstate="screen">
                <a:extLst>
                  <a:ext uri="{28A0092B-C50C-407E-A947-70E740481C1C}">
                    <a14:useLocalDpi xmlns:a14="http://schemas.microsoft.com/office/drawing/2010/main"/>
                  </a:ext>
                </a:extLst>
              </a:blip>
              <a:srcRect/>
              <a:stretch/>
            </p:blipFill>
            <p:spPr bwMode="auto">
              <a:xfrm>
                <a:off x="2962660" y="4544194"/>
                <a:ext cx="1141163" cy="391219"/>
              </a:xfrm>
              <a:prstGeom prst="rect">
                <a:avLst/>
              </a:prstGeom>
              <a:noFill/>
              <a:extLst>
                <a:ext uri="{909E8E84-426E-40DD-AFC4-6F175D3DCCD1}">
                  <a14:hiddenFill xmlns:a14="http://schemas.microsoft.com/office/drawing/2010/main">
                    <a:solidFill>
                      <a:srgbClr val="FFFFFF"/>
                    </a:solidFill>
                  </a14:hiddenFill>
                </a:ext>
              </a:extLst>
            </p:spPr>
          </p:pic>
          <p:pic>
            <p:nvPicPr>
              <p:cNvPr id="32" name="Picture 24">
                <a:extLst>
                  <a:ext uri="{FF2B5EF4-FFF2-40B4-BE49-F238E27FC236}">
                    <a16:creationId xmlns:a16="http://schemas.microsoft.com/office/drawing/2014/main" id="{D7D92EF7-A966-A844-B945-27A8413D1210}"/>
                  </a:ext>
                </a:extLst>
              </p:cNvPr>
              <p:cNvPicPr>
                <a:picLocks noChangeAspect="1" noChangeArrowheads="1"/>
              </p:cNvPicPr>
              <p:nvPr/>
            </p:nvPicPr>
            <p:blipFill>
              <a:blip r:embed="rId10" cstate="screen">
                <a:extLst>
                  <a:ext uri="{28A0092B-C50C-407E-A947-70E740481C1C}">
                    <a14:useLocalDpi xmlns:a14="http://schemas.microsoft.com/office/drawing/2010/main"/>
                  </a:ext>
                </a:extLst>
              </a:blip>
              <a:srcRect/>
              <a:stretch/>
            </p:blipFill>
            <p:spPr bwMode="auto">
              <a:xfrm>
                <a:off x="4240119" y="4593180"/>
                <a:ext cx="1005670" cy="293247"/>
              </a:xfrm>
              <a:prstGeom prst="rect">
                <a:avLst/>
              </a:prstGeom>
              <a:noFill/>
              <a:extLst>
                <a:ext uri="{909E8E84-426E-40DD-AFC4-6F175D3DCCD1}">
                  <a14:hiddenFill xmlns:a14="http://schemas.microsoft.com/office/drawing/2010/main">
                    <a:solidFill>
                      <a:srgbClr val="FFFFFF"/>
                    </a:solidFill>
                  </a14:hiddenFill>
                </a:ext>
              </a:extLst>
            </p:spPr>
          </p:pic>
          <p:pic>
            <p:nvPicPr>
              <p:cNvPr id="39" name="Picture 26">
                <a:extLst>
                  <a:ext uri="{FF2B5EF4-FFF2-40B4-BE49-F238E27FC236}">
                    <a16:creationId xmlns:a16="http://schemas.microsoft.com/office/drawing/2014/main" id="{1E67A701-C017-A841-8805-26D79729F543}"/>
                  </a:ext>
                </a:extLst>
              </p:cNvPr>
              <p:cNvPicPr>
                <a:picLocks noChangeAspect="1" noChangeArrowheads="1"/>
              </p:cNvPicPr>
              <p:nvPr/>
            </p:nvPicPr>
            <p:blipFill rotWithShape="1">
              <a:blip r:embed="rId11" cstate="screen">
                <a:extLst>
                  <a:ext uri="{28A0092B-C50C-407E-A947-70E740481C1C}">
                    <a14:useLocalDpi xmlns:a14="http://schemas.microsoft.com/office/drawing/2010/main"/>
                  </a:ext>
                </a:extLst>
              </a:blip>
              <a:srcRect/>
              <a:stretch/>
            </p:blipFill>
            <p:spPr bwMode="auto">
              <a:xfrm>
                <a:off x="6307871" y="4524787"/>
                <a:ext cx="499269" cy="430033"/>
              </a:xfrm>
              <a:prstGeom prst="rect">
                <a:avLst/>
              </a:prstGeom>
              <a:noFill/>
              <a:extLst>
                <a:ext uri="{909E8E84-426E-40DD-AFC4-6F175D3DCCD1}">
                  <a14:hiddenFill xmlns:a14="http://schemas.microsoft.com/office/drawing/2010/main">
                    <a:solidFill>
                      <a:srgbClr val="FFFFFF"/>
                    </a:solidFill>
                  </a14:hiddenFill>
                </a:ext>
              </a:extLst>
            </p:spPr>
          </p:pic>
          <p:pic>
            <p:nvPicPr>
              <p:cNvPr id="47" name="Picture 28">
                <a:extLst>
                  <a:ext uri="{FF2B5EF4-FFF2-40B4-BE49-F238E27FC236}">
                    <a16:creationId xmlns:a16="http://schemas.microsoft.com/office/drawing/2014/main" id="{38409FAB-454B-A54B-900F-68514F958546}"/>
                  </a:ext>
                </a:extLst>
              </p:cNvPr>
              <p:cNvPicPr>
                <a:picLocks noChangeAspect="1" noChangeArrowheads="1"/>
              </p:cNvPicPr>
              <p:nvPr/>
            </p:nvPicPr>
            <p:blipFill rotWithShape="1">
              <a:blip r:embed="rId12" cstate="screen">
                <a:extLst>
                  <a:ext uri="{28A0092B-C50C-407E-A947-70E740481C1C}">
                    <a14:useLocalDpi xmlns:a14="http://schemas.microsoft.com/office/drawing/2010/main"/>
                  </a:ext>
                </a:extLst>
              </a:blip>
              <a:srcRect/>
              <a:stretch/>
            </p:blipFill>
            <p:spPr bwMode="auto">
              <a:xfrm>
                <a:off x="6926925" y="4585137"/>
                <a:ext cx="952500" cy="309332"/>
              </a:xfrm>
              <a:prstGeom prst="rect">
                <a:avLst/>
              </a:prstGeom>
              <a:noFill/>
              <a:extLst>
                <a:ext uri="{909E8E84-426E-40DD-AFC4-6F175D3DCCD1}">
                  <a14:hiddenFill xmlns:a14="http://schemas.microsoft.com/office/drawing/2010/main">
                    <a:solidFill>
                      <a:srgbClr val="FFFFFF"/>
                    </a:solidFill>
                  </a14:hiddenFill>
                </a:ext>
              </a:extLst>
            </p:spPr>
          </p:pic>
          <p:pic>
            <p:nvPicPr>
              <p:cNvPr id="22" name="Image 21">
                <a:extLst>
                  <a:ext uri="{FF2B5EF4-FFF2-40B4-BE49-F238E27FC236}">
                    <a16:creationId xmlns:a16="http://schemas.microsoft.com/office/drawing/2014/main" id="{D9C230E4-7216-EB4B-A2D0-0144F2B90CF2}"/>
                  </a:ext>
                </a:extLst>
              </p:cNvPr>
              <p:cNvPicPr>
                <a:picLocks noChangeAspect="1"/>
              </p:cNvPicPr>
              <p:nvPr/>
            </p:nvPicPr>
            <p:blipFill>
              <a:blip r:embed="rId13" cstate="screen">
                <a:extLst>
                  <a:ext uri="{28A0092B-C50C-407E-A947-70E740481C1C}">
                    <a14:useLocalDpi xmlns:a14="http://schemas.microsoft.com/office/drawing/2010/main"/>
                  </a:ext>
                </a:extLst>
              </a:blip>
              <a:stretch>
                <a:fillRect/>
              </a:stretch>
            </p:blipFill>
            <p:spPr>
              <a:xfrm>
                <a:off x="6713140" y="4100840"/>
                <a:ext cx="1171228" cy="245958"/>
              </a:xfrm>
              <a:prstGeom prst="rect">
                <a:avLst/>
              </a:prstGeom>
            </p:spPr>
          </p:pic>
          <p:pic>
            <p:nvPicPr>
              <p:cNvPr id="5" name="Image 4" descr="Une image contenant Police, Graphique, noir, logo&#10;&#10;Description générée automatiquement">
                <a:extLst>
                  <a:ext uri="{FF2B5EF4-FFF2-40B4-BE49-F238E27FC236}">
                    <a16:creationId xmlns:a16="http://schemas.microsoft.com/office/drawing/2014/main" id="{4BA378A9-84F7-6856-45CB-FD5DE1890AE4}"/>
                  </a:ext>
                </a:extLst>
              </p:cNvPr>
              <p:cNvPicPr>
                <a:picLocks noChangeAspect="1"/>
              </p:cNvPicPr>
              <p:nvPr/>
            </p:nvPicPr>
            <p:blipFill rotWithShape="1">
              <a:blip r:embed="rId14" cstate="screen">
                <a:extLst>
                  <a:ext uri="{28A0092B-C50C-407E-A947-70E740481C1C}">
                    <a14:useLocalDpi xmlns:a14="http://schemas.microsoft.com/office/drawing/2010/main"/>
                  </a:ext>
                </a:extLst>
              </a:blip>
              <a:srcRect/>
              <a:stretch/>
            </p:blipFill>
            <p:spPr>
              <a:xfrm>
                <a:off x="5748744" y="4089123"/>
                <a:ext cx="692186" cy="269392"/>
              </a:xfrm>
              <a:prstGeom prst="rect">
                <a:avLst/>
              </a:prstGeom>
            </p:spPr>
          </p:pic>
        </p:grpSp>
        <p:pic>
          <p:nvPicPr>
            <p:cNvPr id="8" name="Image 7" descr="Une image contenant texte, Police, logo, blanc&#10;&#10;Description générée automatiquement">
              <a:extLst>
                <a:ext uri="{FF2B5EF4-FFF2-40B4-BE49-F238E27FC236}">
                  <a16:creationId xmlns:a16="http://schemas.microsoft.com/office/drawing/2014/main" id="{0F550AD3-E315-30A7-B581-ED21F49E2B98}"/>
                </a:ext>
              </a:extLst>
            </p:cNvPr>
            <p:cNvPicPr>
              <a:picLocks noChangeAspect="1"/>
            </p:cNvPicPr>
            <p:nvPr/>
          </p:nvPicPr>
          <p:blipFill rotWithShape="1">
            <a:blip r:embed="rId15" cstate="screen">
              <a:extLst>
                <a:ext uri="{28A0092B-C50C-407E-A947-70E740481C1C}">
                  <a14:useLocalDpi xmlns:a14="http://schemas.microsoft.com/office/drawing/2010/main"/>
                </a:ext>
              </a:extLst>
            </a:blip>
            <a:srcRect/>
            <a:stretch/>
          </p:blipFill>
          <p:spPr>
            <a:xfrm>
              <a:off x="4270185" y="4028788"/>
              <a:ext cx="1179730" cy="388350"/>
            </a:xfrm>
            <a:prstGeom prst="rect">
              <a:avLst/>
            </a:prstGeom>
          </p:spPr>
        </p:pic>
      </p:grpSp>
    </p:spTree>
    <p:extLst>
      <p:ext uri="{BB962C8B-B14F-4D97-AF65-F5344CB8AC3E}">
        <p14:creationId xmlns:p14="http://schemas.microsoft.com/office/powerpoint/2010/main" val="190839132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 name="Grafik 24" descr="Ein Bild, das Karte enthält.&#10;&#10;Automatisch generierte Beschreibung">
            <a:extLst>
              <a:ext uri="{FF2B5EF4-FFF2-40B4-BE49-F238E27FC236}">
                <a16:creationId xmlns:a16="http://schemas.microsoft.com/office/drawing/2014/main" id="{2A0C608A-44DC-726F-2B9E-07CA65CA1F5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51720" y="1186482"/>
            <a:ext cx="6768752" cy="3816565"/>
          </a:xfrm>
          <a:prstGeom prst="rect">
            <a:avLst/>
          </a:prstGeom>
        </p:spPr>
      </p:pic>
      <p:sp>
        <p:nvSpPr>
          <p:cNvPr id="2" name="Titel 1"/>
          <p:cNvSpPr>
            <a:spLocks noGrp="1"/>
          </p:cNvSpPr>
          <p:nvPr>
            <p:ph type="title"/>
          </p:nvPr>
        </p:nvSpPr>
        <p:spPr>
          <a:xfrm>
            <a:off x="558754" y="590974"/>
            <a:ext cx="8117702" cy="540615"/>
          </a:xfrm>
        </p:spPr>
        <p:txBody>
          <a:bodyPr anchor="b">
            <a:normAutofit/>
          </a:bodyPr>
          <a:lstStyle/>
          <a:p>
            <a:r>
              <a:rPr lang="fr-FR" sz="2800" dirty="0"/>
              <a:t>DER </a:t>
            </a:r>
            <a:r>
              <a:rPr lang="fr-FR" sz="2800" dirty="0" err="1"/>
              <a:t>Verein</a:t>
            </a:r>
            <a:r>
              <a:rPr lang="fr-FR" sz="2800" dirty="0"/>
              <a:t>.</a:t>
            </a:r>
          </a:p>
        </p:txBody>
      </p:sp>
      <p:cxnSp>
        <p:nvCxnSpPr>
          <p:cNvPr id="6" name="Gerade Verbindung 5"/>
          <p:cNvCxnSpPr/>
          <p:nvPr/>
        </p:nvCxnSpPr>
        <p:spPr>
          <a:xfrm>
            <a:off x="558754" y="1131590"/>
            <a:ext cx="8117702" cy="0"/>
          </a:xfrm>
          <a:prstGeom prst="line">
            <a:avLst/>
          </a:prstGeom>
        </p:spPr>
        <p:style>
          <a:lnRef idx="1">
            <a:schemeClr val="accent1"/>
          </a:lnRef>
          <a:fillRef idx="0">
            <a:schemeClr val="accent1"/>
          </a:fillRef>
          <a:effectRef idx="0">
            <a:schemeClr val="accent1"/>
          </a:effectRef>
          <a:fontRef idx="minor">
            <a:schemeClr val="tx1"/>
          </a:fontRef>
        </p:style>
      </p:cxnSp>
      <p:sp>
        <p:nvSpPr>
          <p:cNvPr id="9" name="Inhaltsplatzhalter 2">
            <a:extLst>
              <a:ext uri="{FF2B5EF4-FFF2-40B4-BE49-F238E27FC236}">
                <a16:creationId xmlns:a16="http://schemas.microsoft.com/office/drawing/2014/main" id="{08BE0147-55E0-814C-B8E8-A9E579257136}"/>
              </a:ext>
            </a:extLst>
          </p:cNvPr>
          <p:cNvSpPr>
            <a:spLocks noGrp="1"/>
          </p:cNvSpPr>
          <p:nvPr>
            <p:ph idx="1"/>
          </p:nvPr>
        </p:nvSpPr>
        <p:spPr>
          <a:xfrm>
            <a:off x="395536" y="1347621"/>
            <a:ext cx="3096344" cy="648066"/>
          </a:xfrm>
        </p:spPr>
        <p:txBody>
          <a:bodyPr>
            <a:noAutofit/>
          </a:bodyPr>
          <a:lstStyle/>
          <a:p>
            <a:pPr marL="85725">
              <a:spcBef>
                <a:spcPts val="200"/>
              </a:spcBef>
              <a:spcAft>
                <a:spcPts val="200"/>
              </a:spcAft>
            </a:pPr>
            <a:r>
              <a:rPr lang="de-CH" sz="1400" dirty="0"/>
              <a:t>Konferenz der </a:t>
            </a:r>
            <a:r>
              <a:rPr lang="de-DE" sz="1400" dirty="0"/>
              <a:t>Regionalen Tourismusdirektoren der Schweiz (RDK)</a:t>
            </a:r>
          </a:p>
          <a:p>
            <a:pPr marL="714375" lvl="1" indent="-171450">
              <a:spcBef>
                <a:spcPts val="0"/>
              </a:spcBef>
              <a:spcAft>
                <a:spcPts val="200"/>
              </a:spcAft>
            </a:pPr>
            <a:r>
              <a:rPr lang="de-DE" sz="1400" dirty="0"/>
              <a:t>13 Regionen</a:t>
            </a:r>
          </a:p>
          <a:p>
            <a:pPr marL="714375" lvl="1" indent="-171450">
              <a:spcBef>
                <a:spcPts val="0"/>
              </a:spcBef>
              <a:spcAft>
                <a:spcPts val="200"/>
              </a:spcAft>
            </a:pPr>
            <a:r>
              <a:rPr lang="de-DE" sz="1400"/>
              <a:t>Gründung 2014</a:t>
            </a:r>
            <a:endParaRPr lang="de-DE" sz="1400" dirty="0"/>
          </a:p>
          <a:p>
            <a:pPr marL="714375" lvl="1" indent="-171450">
              <a:spcBef>
                <a:spcPts val="0"/>
              </a:spcBef>
              <a:spcAft>
                <a:spcPts val="200"/>
              </a:spcAft>
            </a:pPr>
            <a:endParaRPr lang="de-DE" sz="1400" b="1" dirty="0"/>
          </a:p>
          <a:p>
            <a:pPr marL="85725" lvl="1" indent="0">
              <a:spcBef>
                <a:spcPts val="200"/>
              </a:spcBef>
              <a:spcAft>
                <a:spcPts val="200"/>
              </a:spcAft>
              <a:buNone/>
            </a:pPr>
            <a:endParaRPr lang="de-DE" sz="1400" b="0" dirty="0"/>
          </a:p>
          <a:p>
            <a:pPr marL="85725">
              <a:spcBef>
                <a:spcPts val="200"/>
              </a:spcBef>
              <a:spcAft>
                <a:spcPts val="200"/>
              </a:spcAft>
            </a:pPr>
            <a:endParaRPr lang="de-DE" sz="1400" b="0" dirty="0"/>
          </a:p>
        </p:txBody>
      </p:sp>
      <p:sp>
        <p:nvSpPr>
          <p:cNvPr id="11" name="Rechteck 10">
            <a:extLst>
              <a:ext uri="{FF2B5EF4-FFF2-40B4-BE49-F238E27FC236}">
                <a16:creationId xmlns:a16="http://schemas.microsoft.com/office/drawing/2014/main" id="{69C9AF91-1759-A5F9-8DA2-CF524F9D96D0}"/>
              </a:ext>
            </a:extLst>
          </p:cNvPr>
          <p:cNvSpPr/>
          <p:nvPr/>
        </p:nvSpPr>
        <p:spPr>
          <a:xfrm>
            <a:off x="2652554" y="4244426"/>
            <a:ext cx="839326" cy="199532"/>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8" name="Rechteck 17">
            <a:extLst>
              <a:ext uri="{FF2B5EF4-FFF2-40B4-BE49-F238E27FC236}">
                <a16:creationId xmlns:a16="http://schemas.microsoft.com/office/drawing/2014/main" id="{1E4D8980-A935-5FBF-FB5A-6DF80164AD15}"/>
              </a:ext>
            </a:extLst>
          </p:cNvPr>
          <p:cNvSpPr/>
          <p:nvPr/>
        </p:nvSpPr>
        <p:spPr>
          <a:xfrm>
            <a:off x="2596413" y="4244426"/>
            <a:ext cx="951607" cy="245723"/>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26" name="Picture 16">
            <a:extLst>
              <a:ext uri="{FF2B5EF4-FFF2-40B4-BE49-F238E27FC236}">
                <a16:creationId xmlns:a16="http://schemas.microsoft.com/office/drawing/2014/main" id="{C10528AB-0140-135E-948A-446AB64ED3B7}"/>
              </a:ext>
            </a:extLst>
          </p:cNvPr>
          <p:cNvPicPr>
            <a:picLocks noChangeAspect="1" noChangeArrowheads="1"/>
          </p:cNvPicPr>
          <p:nvPr/>
        </p:nvPicPr>
        <p:blipFill>
          <a:blip r:embed="rId4" cstate="screen">
            <a:extLst>
              <a:ext uri="{28A0092B-C50C-407E-A947-70E740481C1C}">
                <a14:useLocalDpi xmlns:a14="http://schemas.microsoft.com/office/drawing/2010/main"/>
              </a:ext>
            </a:extLst>
          </a:blip>
          <a:srcRect/>
          <a:stretch/>
        </p:blipFill>
        <p:spPr bwMode="auto">
          <a:xfrm>
            <a:off x="5243403" y="2006457"/>
            <a:ext cx="422983" cy="185700"/>
          </a:xfrm>
          <a:prstGeom prst="rect">
            <a:avLst/>
          </a:prstGeom>
          <a:noFill/>
          <a:extLst>
            <a:ext uri="{909E8E84-426E-40DD-AFC4-6F175D3DCCD1}">
              <a14:hiddenFill xmlns:a14="http://schemas.microsoft.com/office/drawing/2010/main">
                <a:solidFill>
                  <a:srgbClr val="FFFFFF"/>
                </a:solidFill>
              </a14:hiddenFill>
            </a:ext>
          </a:extLst>
        </p:spPr>
      </p:pic>
      <p:pic>
        <p:nvPicPr>
          <p:cNvPr id="27" name="Picture 8">
            <a:extLst>
              <a:ext uri="{FF2B5EF4-FFF2-40B4-BE49-F238E27FC236}">
                <a16:creationId xmlns:a16="http://schemas.microsoft.com/office/drawing/2014/main" id="{5843D8AA-609D-6D95-60B2-4F689CF32D6F}"/>
              </a:ext>
            </a:extLst>
          </p:cNvPr>
          <p:cNvPicPr>
            <a:picLocks noChangeAspect="1" noChangeArrowheads="1"/>
          </p:cNvPicPr>
          <p:nvPr/>
        </p:nvPicPr>
        <p:blipFill>
          <a:blip r:embed="rId5" cstate="screen">
            <a:extLst>
              <a:ext uri="{28A0092B-C50C-407E-A947-70E740481C1C}">
                <a14:useLocalDpi xmlns:a14="http://schemas.microsoft.com/office/drawing/2010/main"/>
              </a:ext>
            </a:extLst>
          </a:blip>
          <a:srcRect/>
          <a:stretch/>
        </p:blipFill>
        <p:spPr bwMode="auto">
          <a:xfrm>
            <a:off x="4442697" y="1619259"/>
            <a:ext cx="615047" cy="404174"/>
          </a:xfrm>
          <a:prstGeom prst="rect">
            <a:avLst/>
          </a:prstGeom>
          <a:noFill/>
          <a:extLst>
            <a:ext uri="{909E8E84-426E-40DD-AFC4-6F175D3DCCD1}">
              <a14:hiddenFill xmlns:a14="http://schemas.microsoft.com/office/drawing/2010/main">
                <a:solidFill>
                  <a:srgbClr val="FFFFFF"/>
                </a:solidFill>
              </a14:hiddenFill>
            </a:ext>
          </a:extLst>
        </p:spPr>
      </p:pic>
      <p:pic>
        <p:nvPicPr>
          <p:cNvPr id="28" name="Picture 18" descr="Jura &amp; Drei-Seen-Land">
            <a:extLst>
              <a:ext uri="{FF2B5EF4-FFF2-40B4-BE49-F238E27FC236}">
                <a16:creationId xmlns:a16="http://schemas.microsoft.com/office/drawing/2014/main" id="{CC58FB97-7604-5D74-41B2-2646412C7398}"/>
              </a:ext>
            </a:extLst>
          </p:cNvPr>
          <p:cNvPicPr>
            <a:picLocks noChangeAspect="1" noChangeArrowheads="1"/>
          </p:cNvPicPr>
          <p:nvPr/>
        </p:nvPicPr>
        <p:blipFill>
          <a:blip r:embed="rId6">
            <a:extLst>
              <a:ext uri="{28A0092B-C50C-407E-A947-70E740481C1C}">
                <a14:useLocalDpi xmlns:a14="http://schemas.microsoft.com/office/drawing/2010/main"/>
              </a:ext>
            </a:extLst>
          </a:blip>
          <a:srcRect/>
          <a:stretch>
            <a:fillRect/>
          </a:stretch>
        </p:blipFill>
        <p:spPr bwMode="auto">
          <a:xfrm>
            <a:off x="3432117" y="2256964"/>
            <a:ext cx="951607" cy="228386"/>
          </a:xfrm>
          <a:prstGeom prst="rect">
            <a:avLst/>
          </a:prstGeom>
          <a:noFill/>
          <a:extLst>
            <a:ext uri="{909E8E84-426E-40DD-AFC4-6F175D3DCCD1}">
              <a14:hiddenFill xmlns:a14="http://schemas.microsoft.com/office/drawing/2010/main">
                <a:solidFill>
                  <a:srgbClr val="FFFFFF"/>
                </a:solidFill>
              </a14:hiddenFill>
            </a:ext>
          </a:extLst>
        </p:spPr>
      </p:pic>
      <p:pic>
        <p:nvPicPr>
          <p:cNvPr id="29" name="Image 4" descr="Une image contenant Police, Graphique, noir, logo&#10;&#10;Description générée automatiquement">
            <a:extLst>
              <a:ext uri="{FF2B5EF4-FFF2-40B4-BE49-F238E27FC236}">
                <a16:creationId xmlns:a16="http://schemas.microsoft.com/office/drawing/2014/main" id="{232C5313-5BD9-1B66-3150-2D679EA4E197}"/>
              </a:ext>
            </a:extLst>
          </p:cNvPr>
          <p:cNvPicPr>
            <a:picLocks noChangeAspect="1"/>
          </p:cNvPicPr>
          <p:nvPr/>
        </p:nvPicPr>
        <p:blipFill rotWithShape="1">
          <a:blip r:embed="rId7" cstate="screen">
            <a:extLst>
              <a:ext uri="{28A0092B-C50C-407E-A947-70E740481C1C}">
                <a14:useLocalDpi xmlns:a14="http://schemas.microsoft.com/office/drawing/2010/main"/>
              </a:ext>
            </a:extLst>
          </a:blip>
          <a:srcRect/>
          <a:stretch/>
        </p:blipFill>
        <p:spPr>
          <a:xfrm>
            <a:off x="2699792" y="3998703"/>
            <a:ext cx="565793" cy="220201"/>
          </a:xfrm>
          <a:prstGeom prst="rect">
            <a:avLst/>
          </a:prstGeom>
        </p:spPr>
      </p:pic>
      <p:pic>
        <p:nvPicPr>
          <p:cNvPr id="30" name="Picture 4">
            <a:extLst>
              <a:ext uri="{FF2B5EF4-FFF2-40B4-BE49-F238E27FC236}">
                <a16:creationId xmlns:a16="http://schemas.microsoft.com/office/drawing/2014/main" id="{2FAD0DD5-7643-29E9-E564-DCB49CE2CCC7}"/>
              </a:ext>
            </a:extLst>
          </p:cNvPr>
          <p:cNvPicPr>
            <a:picLocks noChangeAspect="1" noChangeArrowheads="1"/>
          </p:cNvPicPr>
          <p:nvPr/>
        </p:nvPicPr>
        <p:blipFill>
          <a:blip r:embed="rId8" cstate="screen">
            <a:extLst>
              <a:ext uri="{28A0092B-C50C-407E-A947-70E740481C1C}">
                <a14:useLocalDpi xmlns:a14="http://schemas.microsoft.com/office/drawing/2010/main"/>
              </a:ext>
            </a:extLst>
          </a:blip>
          <a:srcRect/>
          <a:stretch/>
        </p:blipFill>
        <p:spPr bwMode="auto">
          <a:xfrm>
            <a:off x="4612695" y="3139011"/>
            <a:ext cx="785476" cy="24278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1" name="Image 7" descr="Une image contenant texte, Police, logo, blanc&#10;&#10;Description générée automatiquement">
            <a:extLst>
              <a:ext uri="{FF2B5EF4-FFF2-40B4-BE49-F238E27FC236}">
                <a16:creationId xmlns:a16="http://schemas.microsoft.com/office/drawing/2014/main" id="{FC6D8159-A750-C5CD-6541-DA0F7B9D7B7D}"/>
              </a:ext>
            </a:extLst>
          </p:cNvPr>
          <p:cNvPicPr>
            <a:picLocks noChangeAspect="1"/>
          </p:cNvPicPr>
          <p:nvPr/>
        </p:nvPicPr>
        <p:blipFill rotWithShape="1">
          <a:blip r:embed="rId9" cstate="screen">
            <a:extLst>
              <a:ext uri="{28A0092B-C50C-407E-A947-70E740481C1C}">
                <a14:useLocalDpi xmlns:a14="http://schemas.microsoft.com/office/drawing/2010/main"/>
              </a:ext>
            </a:extLst>
          </a:blip>
          <a:srcRect/>
          <a:stretch/>
        </p:blipFill>
        <p:spPr>
          <a:xfrm>
            <a:off x="3805659" y="3116645"/>
            <a:ext cx="693794" cy="228387"/>
          </a:xfrm>
          <a:prstGeom prst="rect">
            <a:avLst/>
          </a:prstGeom>
        </p:spPr>
      </p:pic>
      <p:pic>
        <p:nvPicPr>
          <p:cNvPr id="32" name="Picture 22">
            <a:extLst>
              <a:ext uri="{FF2B5EF4-FFF2-40B4-BE49-F238E27FC236}">
                <a16:creationId xmlns:a16="http://schemas.microsoft.com/office/drawing/2014/main" id="{5191CA04-63F2-99A2-5B9B-48BDCE1EBD32}"/>
              </a:ext>
            </a:extLst>
          </p:cNvPr>
          <p:cNvPicPr>
            <a:picLocks noChangeAspect="1" noChangeArrowheads="1"/>
          </p:cNvPicPr>
          <p:nvPr/>
        </p:nvPicPr>
        <p:blipFill rotWithShape="1">
          <a:blip r:embed="rId10" cstate="screen">
            <a:extLst>
              <a:ext uri="{28A0092B-C50C-407E-A947-70E740481C1C}">
                <a14:useLocalDpi xmlns:a14="http://schemas.microsoft.com/office/drawing/2010/main"/>
              </a:ext>
            </a:extLst>
          </a:blip>
          <a:srcRect/>
          <a:stretch/>
        </p:blipFill>
        <p:spPr bwMode="auto">
          <a:xfrm>
            <a:off x="6228184" y="1821346"/>
            <a:ext cx="1141163" cy="391219"/>
          </a:xfrm>
          <a:prstGeom prst="rect">
            <a:avLst/>
          </a:prstGeom>
          <a:noFill/>
          <a:extLst>
            <a:ext uri="{909E8E84-426E-40DD-AFC4-6F175D3DCCD1}">
              <a14:hiddenFill xmlns:a14="http://schemas.microsoft.com/office/drawing/2010/main">
                <a:solidFill>
                  <a:srgbClr val="FFFFFF"/>
                </a:solidFill>
              </a14:hiddenFill>
            </a:ext>
          </a:extLst>
        </p:spPr>
      </p:pic>
      <p:pic>
        <p:nvPicPr>
          <p:cNvPr id="33" name="Picture 28">
            <a:extLst>
              <a:ext uri="{FF2B5EF4-FFF2-40B4-BE49-F238E27FC236}">
                <a16:creationId xmlns:a16="http://schemas.microsoft.com/office/drawing/2014/main" id="{268900C0-B798-F681-8742-78A20FDF21CB}"/>
              </a:ext>
            </a:extLst>
          </p:cNvPr>
          <p:cNvPicPr>
            <a:picLocks noChangeAspect="1" noChangeArrowheads="1"/>
          </p:cNvPicPr>
          <p:nvPr/>
        </p:nvPicPr>
        <p:blipFill rotWithShape="1">
          <a:blip r:embed="rId11" cstate="screen">
            <a:extLst>
              <a:ext uri="{28A0092B-C50C-407E-A947-70E740481C1C}">
                <a14:useLocalDpi xmlns:a14="http://schemas.microsoft.com/office/drawing/2010/main"/>
              </a:ext>
            </a:extLst>
          </a:blip>
          <a:srcRect/>
          <a:stretch/>
        </p:blipFill>
        <p:spPr bwMode="auto">
          <a:xfrm>
            <a:off x="5628747" y="1793304"/>
            <a:ext cx="571813" cy="185701"/>
          </a:xfrm>
          <a:prstGeom prst="rect">
            <a:avLst/>
          </a:prstGeom>
          <a:noFill/>
          <a:extLst>
            <a:ext uri="{909E8E84-426E-40DD-AFC4-6F175D3DCCD1}">
              <a14:hiddenFill xmlns:a14="http://schemas.microsoft.com/office/drawing/2010/main">
                <a:solidFill>
                  <a:srgbClr val="FFFFFF"/>
                </a:solidFill>
              </a14:hiddenFill>
            </a:ext>
          </a:extLst>
        </p:spPr>
      </p:pic>
      <p:pic>
        <p:nvPicPr>
          <p:cNvPr id="34" name="Picture 20">
            <a:extLst>
              <a:ext uri="{FF2B5EF4-FFF2-40B4-BE49-F238E27FC236}">
                <a16:creationId xmlns:a16="http://schemas.microsoft.com/office/drawing/2014/main" id="{95BEB02E-4586-DFB2-6557-7C9E07285DCF}"/>
              </a:ext>
            </a:extLst>
          </p:cNvPr>
          <p:cNvPicPr>
            <a:picLocks noChangeAspect="1" noChangeArrowheads="1"/>
          </p:cNvPicPr>
          <p:nvPr/>
        </p:nvPicPr>
        <p:blipFill>
          <a:blip r:embed="rId12" cstate="screen">
            <a:extLst>
              <a:ext uri="{28A0092B-C50C-407E-A947-70E740481C1C}">
                <a14:useLocalDpi xmlns:a14="http://schemas.microsoft.com/office/drawing/2010/main"/>
              </a:ext>
            </a:extLst>
          </a:blip>
          <a:srcRect/>
          <a:stretch/>
        </p:blipFill>
        <p:spPr bwMode="auto">
          <a:xfrm>
            <a:off x="5243403" y="2452222"/>
            <a:ext cx="859322" cy="267209"/>
          </a:xfrm>
          <a:prstGeom prst="rect">
            <a:avLst/>
          </a:prstGeom>
          <a:noFill/>
          <a:extLst>
            <a:ext uri="{909E8E84-426E-40DD-AFC4-6F175D3DCCD1}">
              <a14:hiddenFill xmlns:a14="http://schemas.microsoft.com/office/drawing/2010/main">
                <a:solidFill>
                  <a:srgbClr val="FFFFFF"/>
                </a:solidFill>
              </a14:hiddenFill>
            </a:ext>
          </a:extLst>
        </p:spPr>
      </p:pic>
      <p:pic>
        <p:nvPicPr>
          <p:cNvPr id="35" name="Image 21">
            <a:extLst>
              <a:ext uri="{FF2B5EF4-FFF2-40B4-BE49-F238E27FC236}">
                <a16:creationId xmlns:a16="http://schemas.microsoft.com/office/drawing/2014/main" id="{AAC22293-AF50-4CF3-5AFD-5488B21DBA68}"/>
              </a:ext>
            </a:extLst>
          </p:cNvPr>
          <p:cNvPicPr>
            <a:picLocks noChangeAspect="1"/>
          </p:cNvPicPr>
          <p:nvPr/>
        </p:nvPicPr>
        <p:blipFill>
          <a:blip r:embed="rId13" cstate="screen">
            <a:extLst>
              <a:ext uri="{28A0092B-C50C-407E-A947-70E740481C1C}">
                <a14:useLocalDpi xmlns:a14="http://schemas.microsoft.com/office/drawing/2010/main"/>
              </a:ext>
            </a:extLst>
          </a:blip>
          <a:stretch>
            <a:fillRect/>
          </a:stretch>
        </p:blipFill>
        <p:spPr>
          <a:xfrm>
            <a:off x="6492372" y="3030429"/>
            <a:ext cx="1171228" cy="245958"/>
          </a:xfrm>
          <a:prstGeom prst="rect">
            <a:avLst/>
          </a:prstGeom>
        </p:spPr>
      </p:pic>
      <p:pic>
        <p:nvPicPr>
          <p:cNvPr id="36" name="Picture 26">
            <a:extLst>
              <a:ext uri="{FF2B5EF4-FFF2-40B4-BE49-F238E27FC236}">
                <a16:creationId xmlns:a16="http://schemas.microsoft.com/office/drawing/2014/main" id="{5A4C27C6-3CE4-5D21-DCFE-012BC2028DA0}"/>
              </a:ext>
            </a:extLst>
          </p:cNvPr>
          <p:cNvPicPr>
            <a:picLocks noChangeAspect="1" noChangeArrowheads="1"/>
          </p:cNvPicPr>
          <p:nvPr/>
        </p:nvPicPr>
        <p:blipFill rotWithShape="1">
          <a:blip r:embed="rId14" cstate="screen">
            <a:extLst>
              <a:ext uri="{28A0092B-C50C-407E-A947-70E740481C1C}">
                <a14:useLocalDpi xmlns:a14="http://schemas.microsoft.com/office/drawing/2010/main"/>
              </a:ext>
            </a:extLst>
          </a:blip>
          <a:srcRect/>
          <a:stretch/>
        </p:blipFill>
        <p:spPr bwMode="auto">
          <a:xfrm>
            <a:off x="4531365" y="3887472"/>
            <a:ext cx="499269" cy="430033"/>
          </a:xfrm>
          <a:prstGeom prst="rect">
            <a:avLst/>
          </a:prstGeom>
          <a:noFill/>
          <a:extLst>
            <a:ext uri="{909E8E84-426E-40DD-AFC4-6F175D3DCCD1}">
              <a14:hiddenFill xmlns:a14="http://schemas.microsoft.com/office/drawing/2010/main">
                <a:solidFill>
                  <a:srgbClr val="FFFFFF"/>
                </a:solidFill>
              </a14:hiddenFill>
            </a:ext>
          </a:extLst>
        </p:spPr>
      </p:pic>
      <p:pic>
        <p:nvPicPr>
          <p:cNvPr id="37" name="Picture 24">
            <a:extLst>
              <a:ext uri="{FF2B5EF4-FFF2-40B4-BE49-F238E27FC236}">
                <a16:creationId xmlns:a16="http://schemas.microsoft.com/office/drawing/2014/main" id="{1EBC1B4B-02A6-77BE-8A44-A44FB19EF80A}"/>
              </a:ext>
            </a:extLst>
          </p:cNvPr>
          <p:cNvPicPr>
            <a:picLocks noChangeAspect="1" noChangeArrowheads="1"/>
          </p:cNvPicPr>
          <p:nvPr/>
        </p:nvPicPr>
        <p:blipFill>
          <a:blip r:embed="rId15" cstate="screen">
            <a:extLst>
              <a:ext uri="{28A0092B-C50C-407E-A947-70E740481C1C}">
                <a14:useLocalDpi xmlns:a14="http://schemas.microsoft.com/office/drawing/2010/main"/>
              </a:ext>
            </a:extLst>
          </a:blip>
          <a:srcRect/>
          <a:stretch/>
        </p:blipFill>
        <p:spPr bwMode="auto">
          <a:xfrm>
            <a:off x="5751694" y="3788668"/>
            <a:ext cx="636849" cy="185701"/>
          </a:xfrm>
          <a:prstGeom prst="rect">
            <a:avLst/>
          </a:prstGeom>
          <a:noFill/>
          <a:extLst>
            <a:ext uri="{909E8E84-426E-40DD-AFC4-6F175D3DCCD1}">
              <a14:hiddenFill xmlns:a14="http://schemas.microsoft.com/office/drawing/2010/main">
                <a:solidFill>
                  <a:srgbClr val="FFFFFF"/>
                </a:solidFill>
              </a14:hiddenFill>
            </a:ext>
          </a:extLst>
        </p:spPr>
      </p:pic>
      <p:pic>
        <p:nvPicPr>
          <p:cNvPr id="38" name="Picture 12">
            <a:extLst>
              <a:ext uri="{FF2B5EF4-FFF2-40B4-BE49-F238E27FC236}">
                <a16:creationId xmlns:a16="http://schemas.microsoft.com/office/drawing/2014/main" id="{660501D3-A44F-2A1A-2443-EE3771D83865}"/>
              </a:ext>
            </a:extLst>
          </p:cNvPr>
          <p:cNvPicPr>
            <a:picLocks noChangeAspect="1" noChangeArrowheads="1"/>
          </p:cNvPicPr>
          <p:nvPr/>
        </p:nvPicPr>
        <p:blipFill>
          <a:blip r:embed="rId16" cstate="screen">
            <a:extLst>
              <a:ext uri="{28A0092B-C50C-407E-A947-70E740481C1C}">
                <a14:useLocalDpi xmlns:a14="http://schemas.microsoft.com/office/drawing/2010/main"/>
              </a:ext>
            </a:extLst>
          </a:blip>
          <a:srcRect/>
          <a:stretch/>
        </p:blipFill>
        <p:spPr bwMode="auto">
          <a:xfrm>
            <a:off x="3150860" y="3314220"/>
            <a:ext cx="629052" cy="24572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1840404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558754" y="114539"/>
            <a:ext cx="8117702" cy="1028700"/>
          </a:xfrm>
        </p:spPr>
        <p:txBody>
          <a:bodyPr>
            <a:normAutofit/>
          </a:bodyPr>
          <a:lstStyle/>
          <a:p>
            <a:r>
              <a:rPr lang="de-CH" sz="2800" dirty="0"/>
              <a:t>Organisation der </a:t>
            </a:r>
            <a:r>
              <a:rPr lang="de-CH" sz="2800" dirty="0" err="1"/>
              <a:t>rdk</a:t>
            </a:r>
            <a:r>
              <a:rPr lang="de-CH" sz="2800" dirty="0"/>
              <a:t>.</a:t>
            </a:r>
          </a:p>
        </p:txBody>
      </p:sp>
      <p:cxnSp>
        <p:nvCxnSpPr>
          <p:cNvPr id="6" name="Gerade Verbindung 5"/>
          <p:cNvCxnSpPr/>
          <p:nvPr/>
        </p:nvCxnSpPr>
        <p:spPr>
          <a:xfrm>
            <a:off x="558754" y="1131590"/>
            <a:ext cx="8117702" cy="0"/>
          </a:xfrm>
          <a:prstGeom prst="line">
            <a:avLst/>
          </a:prstGeom>
        </p:spPr>
        <p:style>
          <a:lnRef idx="1">
            <a:schemeClr val="accent1"/>
          </a:lnRef>
          <a:fillRef idx="0">
            <a:schemeClr val="accent1"/>
          </a:fillRef>
          <a:effectRef idx="0">
            <a:schemeClr val="accent1"/>
          </a:effectRef>
          <a:fontRef idx="minor">
            <a:schemeClr val="tx1"/>
          </a:fontRef>
        </p:style>
      </p:cxnSp>
      <p:sp>
        <p:nvSpPr>
          <p:cNvPr id="4" name="Espace réservé du numéro de diapositive 3">
            <a:extLst>
              <a:ext uri="{FF2B5EF4-FFF2-40B4-BE49-F238E27FC236}">
                <a16:creationId xmlns:a16="http://schemas.microsoft.com/office/drawing/2014/main" id="{7F307BA6-425E-634A-8421-8D1EC844FB81}"/>
              </a:ext>
            </a:extLst>
          </p:cNvPr>
          <p:cNvSpPr>
            <a:spLocks noGrp="1"/>
          </p:cNvSpPr>
          <p:nvPr>
            <p:ph type="sldNum" sz="quarter" idx="12"/>
          </p:nvPr>
        </p:nvSpPr>
        <p:spPr>
          <a:xfrm>
            <a:off x="8391843" y="4654897"/>
            <a:ext cx="986791" cy="365125"/>
          </a:xfrm>
        </p:spPr>
        <p:txBody>
          <a:bodyPr/>
          <a:lstStyle/>
          <a:p>
            <a:fld id="{7DEC8A7F-A264-4A40-B47E-FC0CB1C7F125}" type="slidenum">
              <a:rPr lang="de-CH" sz="1200" smtClean="0">
                <a:solidFill>
                  <a:schemeClr val="tx1"/>
                </a:solidFill>
              </a:rPr>
              <a:t>3</a:t>
            </a:fld>
            <a:endParaRPr lang="de-CH" sz="1200" dirty="0">
              <a:solidFill>
                <a:schemeClr val="tx1"/>
              </a:solidFill>
            </a:endParaRPr>
          </a:p>
        </p:txBody>
      </p:sp>
      <p:pic>
        <p:nvPicPr>
          <p:cNvPr id="7" name="Grafik 6" descr="Ein Bild, das Menschliches Gesicht, Lächeln, Screenshot, Kleidung enthält.&#10;&#10;Automatisch generierte Beschreibung">
            <a:extLst>
              <a:ext uri="{FF2B5EF4-FFF2-40B4-BE49-F238E27FC236}">
                <a16:creationId xmlns:a16="http://schemas.microsoft.com/office/drawing/2014/main" id="{E99F59BD-C17B-B589-177B-B0D9B39ED98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1520" y="1331009"/>
            <a:ext cx="7772400" cy="3136118"/>
          </a:xfrm>
          <a:prstGeom prst="rect">
            <a:avLst/>
          </a:prstGeom>
        </p:spPr>
      </p:pic>
    </p:spTree>
    <p:extLst>
      <p:ext uri="{BB962C8B-B14F-4D97-AF65-F5344CB8AC3E}">
        <p14:creationId xmlns:p14="http://schemas.microsoft.com/office/powerpoint/2010/main" val="319237333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558754" y="114539"/>
            <a:ext cx="8117702" cy="1028700"/>
          </a:xfrm>
        </p:spPr>
        <p:txBody>
          <a:bodyPr anchor="b">
            <a:normAutofit/>
          </a:bodyPr>
          <a:lstStyle/>
          <a:p>
            <a:r>
              <a:rPr lang="de-CH" sz="2800" dirty="0"/>
              <a:t>Rolle &amp; Mission.</a:t>
            </a:r>
          </a:p>
        </p:txBody>
      </p:sp>
      <p:cxnSp>
        <p:nvCxnSpPr>
          <p:cNvPr id="6" name="Gerade Verbindung 5"/>
          <p:cNvCxnSpPr/>
          <p:nvPr/>
        </p:nvCxnSpPr>
        <p:spPr>
          <a:xfrm>
            <a:off x="558754" y="1131590"/>
            <a:ext cx="8117702" cy="0"/>
          </a:xfrm>
          <a:prstGeom prst="line">
            <a:avLst/>
          </a:prstGeom>
        </p:spPr>
        <p:style>
          <a:lnRef idx="1">
            <a:schemeClr val="accent1"/>
          </a:lnRef>
          <a:fillRef idx="0">
            <a:schemeClr val="accent1"/>
          </a:fillRef>
          <a:effectRef idx="0">
            <a:schemeClr val="accent1"/>
          </a:effectRef>
          <a:fontRef idx="minor">
            <a:schemeClr val="tx1"/>
          </a:fontRef>
        </p:style>
      </p:cxnSp>
      <p:sp>
        <p:nvSpPr>
          <p:cNvPr id="8" name="Inhaltsplatzhalter 2">
            <a:extLst>
              <a:ext uri="{FF2B5EF4-FFF2-40B4-BE49-F238E27FC236}">
                <a16:creationId xmlns:a16="http://schemas.microsoft.com/office/drawing/2014/main" id="{5A310B19-1573-1B41-8317-F9E7B509711B}"/>
              </a:ext>
            </a:extLst>
          </p:cNvPr>
          <p:cNvSpPr>
            <a:spLocks noGrp="1"/>
          </p:cNvSpPr>
          <p:nvPr>
            <p:ph idx="1"/>
          </p:nvPr>
        </p:nvSpPr>
        <p:spPr>
          <a:xfrm>
            <a:off x="279133" y="1275605"/>
            <a:ext cx="7008728" cy="3672407"/>
          </a:xfrm>
        </p:spPr>
        <p:txBody>
          <a:bodyPr>
            <a:noAutofit/>
          </a:bodyPr>
          <a:lstStyle/>
          <a:p>
            <a:pPr marL="85725">
              <a:spcBef>
                <a:spcPts val="200"/>
              </a:spcBef>
              <a:spcAft>
                <a:spcPts val="200"/>
              </a:spcAft>
              <a:buClr>
                <a:srgbClr val="C00000"/>
              </a:buClr>
            </a:pPr>
            <a:r>
              <a:rPr lang="de-DE" sz="1200" dirty="0"/>
              <a:t>Prioritäre Aufgaben</a:t>
            </a:r>
          </a:p>
          <a:p>
            <a:pPr marL="582613" lvl="1" indent="-177800"/>
            <a:r>
              <a:rPr lang="de-DE" sz="1200" dirty="0">
                <a:solidFill>
                  <a:srgbClr val="C00000"/>
                </a:solidFill>
              </a:rPr>
              <a:t>Erfahrungsaustausch </a:t>
            </a:r>
            <a:r>
              <a:rPr lang="de-DE" sz="1200" dirty="0"/>
              <a:t>innerhalb der touristischen </a:t>
            </a:r>
            <a:r>
              <a:rPr lang="de-DE" sz="1200" b="0" dirty="0"/>
              <a:t>Regionen in der Schweiz</a:t>
            </a:r>
          </a:p>
          <a:p>
            <a:pPr marL="1200150" lvl="2" indent="-198438"/>
            <a:r>
              <a:rPr lang="de-DE" sz="1100" dirty="0"/>
              <a:t>4 Sitzungen pro Jahr, davon eine strategische Sitzung (2 Tage), mit Ziel jeweils ein aktuelles Thema vertieft zu behandeln</a:t>
            </a:r>
          </a:p>
          <a:p>
            <a:pPr marL="1557338" lvl="2" indent="0">
              <a:buNone/>
            </a:pPr>
            <a:r>
              <a:rPr lang="de-DE" sz="900" dirty="0"/>
              <a:t>2019: Digitalisierung</a:t>
            </a:r>
          </a:p>
          <a:p>
            <a:pPr marL="1557338" lvl="2" indent="0">
              <a:buNone/>
            </a:pPr>
            <a:r>
              <a:rPr lang="de-DE" sz="900" dirty="0"/>
              <a:t>2020: Agile Organisation in der Krise</a:t>
            </a:r>
          </a:p>
          <a:p>
            <a:pPr marL="1557338" lvl="2" indent="0">
              <a:buNone/>
            </a:pPr>
            <a:r>
              <a:rPr lang="de-DE" sz="900" dirty="0"/>
              <a:t>2021: Datenerhebung / Statistiken</a:t>
            </a:r>
          </a:p>
          <a:p>
            <a:pPr marL="1557338" lvl="2" indent="0">
              <a:buNone/>
            </a:pPr>
            <a:r>
              <a:rPr lang="de-DE" sz="900" dirty="0"/>
              <a:t>2022: Datenerhebung &amp; Digitalisierung</a:t>
            </a:r>
          </a:p>
          <a:p>
            <a:pPr marL="1557338" lvl="2" indent="0">
              <a:buNone/>
            </a:pPr>
            <a:r>
              <a:rPr lang="de-DE" sz="900" dirty="0"/>
              <a:t>2023: Nachhaltigkeit, Marktaktivierung &amp; Themensetting</a:t>
            </a:r>
          </a:p>
          <a:p>
            <a:pPr marL="1557338" lvl="2" indent="0">
              <a:buNone/>
            </a:pPr>
            <a:r>
              <a:rPr lang="de-DE" sz="900" dirty="0"/>
              <a:t>2024: 10 Jahre Jubiläum der RDK, Tourismussensibilisierung</a:t>
            </a:r>
          </a:p>
          <a:p>
            <a:pPr marL="1557338" lvl="2" indent="0">
              <a:buNone/>
            </a:pPr>
            <a:endParaRPr lang="de-DE" sz="900" dirty="0"/>
          </a:p>
          <a:p>
            <a:pPr marL="582613" lvl="1" indent="-177800"/>
            <a:r>
              <a:rPr lang="de-DE" sz="1200" dirty="0">
                <a:solidFill>
                  <a:srgbClr val="C00000"/>
                </a:solidFill>
              </a:rPr>
              <a:t>Dialog</a:t>
            </a:r>
            <a:r>
              <a:rPr lang="de-DE" sz="1200" dirty="0"/>
              <a:t> mit wichtigen Partnern zu strategischen Fragen. </a:t>
            </a:r>
            <a:r>
              <a:rPr lang="de-DE" sz="1200" dirty="0">
                <a:solidFill>
                  <a:srgbClr val="C00000"/>
                </a:solidFill>
              </a:rPr>
              <a:t>Vertretung der Interessen</a:t>
            </a:r>
            <a:r>
              <a:rPr lang="de-DE" sz="1200" dirty="0"/>
              <a:t> der Regionen, deren Destinationen und Leistungsträger auf nationaler Ebene.</a:t>
            </a:r>
          </a:p>
          <a:p>
            <a:pPr marL="582613" lvl="1" indent="-177800"/>
            <a:endParaRPr lang="de-DE" sz="1200" dirty="0"/>
          </a:p>
          <a:p>
            <a:pPr marL="582613" lvl="1" indent="-177800"/>
            <a:r>
              <a:rPr lang="de-DE" sz="1200" dirty="0"/>
              <a:t>Anreicherung der Kompetenzen durch eine intensive Auseinandersetzung zu </a:t>
            </a:r>
            <a:r>
              <a:rPr lang="de-DE" sz="1200" dirty="0">
                <a:solidFill>
                  <a:srgbClr val="C00000"/>
                </a:solidFill>
              </a:rPr>
              <a:t>wichtigen Themen. </a:t>
            </a:r>
            <a:r>
              <a:rPr lang="de-DE" sz="1200" dirty="0"/>
              <a:t>Durchführung von gemeinsamen Projekten oder Studien durch qualifizierte </a:t>
            </a:r>
            <a:r>
              <a:rPr lang="de-DE" sz="1200" dirty="0">
                <a:solidFill>
                  <a:srgbClr val="C00000"/>
                </a:solidFill>
              </a:rPr>
              <a:t>Arbeitsgruppen.  </a:t>
            </a:r>
          </a:p>
          <a:p>
            <a:pPr marL="1200150" lvl="2" indent="-198438"/>
            <a:r>
              <a:rPr lang="de-DE" sz="1100" dirty="0"/>
              <a:t>ad-hoc Studien oder Projekte zu strategischen Themen</a:t>
            </a:r>
          </a:p>
          <a:p>
            <a:pPr marL="1001712" lvl="2" indent="0">
              <a:buNone/>
            </a:pPr>
            <a:endParaRPr lang="de-DE" sz="1200" dirty="0">
              <a:solidFill>
                <a:srgbClr val="C00000"/>
              </a:solidFill>
            </a:endParaRPr>
          </a:p>
        </p:txBody>
      </p:sp>
      <p:pic>
        <p:nvPicPr>
          <p:cNvPr id="19" name="Image 18" descr="Une image contenant texte, personne&#10;&#10;Description générée automatiquement">
            <a:extLst>
              <a:ext uri="{FF2B5EF4-FFF2-40B4-BE49-F238E27FC236}">
                <a16:creationId xmlns:a16="http://schemas.microsoft.com/office/drawing/2014/main" id="{088CB2DD-7E10-3A4D-9C08-03903AEE0DFC}"/>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rot="587895">
            <a:off x="7945917" y="3915691"/>
            <a:ext cx="769211" cy="1088016"/>
          </a:xfrm>
          <a:prstGeom prst="rect">
            <a:avLst/>
          </a:prstGeom>
        </p:spPr>
      </p:pic>
      <p:pic>
        <p:nvPicPr>
          <p:cNvPr id="4" name="Grafik 3">
            <a:extLst>
              <a:ext uri="{FF2B5EF4-FFF2-40B4-BE49-F238E27FC236}">
                <a16:creationId xmlns:a16="http://schemas.microsoft.com/office/drawing/2014/main" id="{DACA3F46-E90A-B8AE-29D6-230273B9081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002407" y="3410385"/>
            <a:ext cx="856541" cy="1203050"/>
          </a:xfrm>
          <a:prstGeom prst="rect">
            <a:avLst/>
          </a:prstGeom>
        </p:spPr>
      </p:pic>
      <p:pic>
        <p:nvPicPr>
          <p:cNvPr id="7" name="Grafik 6">
            <a:extLst>
              <a:ext uri="{FF2B5EF4-FFF2-40B4-BE49-F238E27FC236}">
                <a16:creationId xmlns:a16="http://schemas.microsoft.com/office/drawing/2014/main" id="{B30BE0E9-AB2B-FA38-1FA9-5501EBE04F2E}"/>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rot="754303">
            <a:off x="6990084" y="2067399"/>
            <a:ext cx="881185" cy="1261696"/>
          </a:xfrm>
          <a:prstGeom prst="rect">
            <a:avLst/>
          </a:prstGeom>
        </p:spPr>
      </p:pic>
      <p:pic>
        <p:nvPicPr>
          <p:cNvPr id="10" name="Grafik 9" descr="Ein Bild, das Text, Menschliches Gesicht, Kleidung, Lächeln enthält.&#10;&#10;Automatisch generierte Beschreibung">
            <a:extLst>
              <a:ext uri="{FF2B5EF4-FFF2-40B4-BE49-F238E27FC236}">
                <a16:creationId xmlns:a16="http://schemas.microsoft.com/office/drawing/2014/main" id="{63733D23-8CE0-B586-44E8-C141A4A94816}"/>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956376" y="2480961"/>
            <a:ext cx="885190" cy="1261696"/>
          </a:xfrm>
          <a:prstGeom prst="rect">
            <a:avLst/>
          </a:prstGeom>
        </p:spPr>
      </p:pic>
    </p:spTree>
    <p:extLst>
      <p:ext uri="{BB962C8B-B14F-4D97-AF65-F5344CB8AC3E}">
        <p14:creationId xmlns:p14="http://schemas.microsoft.com/office/powerpoint/2010/main" val="29531498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558754" y="114539"/>
            <a:ext cx="8117702" cy="1028700"/>
          </a:xfrm>
        </p:spPr>
        <p:txBody>
          <a:bodyPr>
            <a:normAutofit/>
          </a:bodyPr>
          <a:lstStyle/>
          <a:p>
            <a:r>
              <a:rPr lang="de-CH" sz="2400" dirty="0"/>
              <a:t>Vertretungen auf nationaler Ebene.</a:t>
            </a:r>
          </a:p>
        </p:txBody>
      </p:sp>
      <p:sp>
        <p:nvSpPr>
          <p:cNvPr id="3" name="Inhaltsplatzhalter 2"/>
          <p:cNvSpPr>
            <a:spLocks noGrp="1"/>
          </p:cNvSpPr>
          <p:nvPr>
            <p:ph idx="1"/>
          </p:nvPr>
        </p:nvSpPr>
        <p:spPr>
          <a:xfrm>
            <a:off x="395536" y="1203608"/>
            <a:ext cx="8280920" cy="365126"/>
          </a:xfrm>
        </p:spPr>
        <p:txBody>
          <a:bodyPr>
            <a:noAutofit/>
          </a:bodyPr>
          <a:lstStyle/>
          <a:p>
            <a:pPr marL="85725" lvl="1" indent="0">
              <a:spcBef>
                <a:spcPts val="200"/>
              </a:spcBef>
              <a:spcAft>
                <a:spcPts val="200"/>
              </a:spcAft>
              <a:buNone/>
            </a:pPr>
            <a:r>
              <a:rPr lang="de-DE" sz="1400" b="1" dirty="0"/>
              <a:t>Vertretungen der Regionen in den nationalen Gremien</a:t>
            </a:r>
          </a:p>
          <a:p>
            <a:pPr marL="85725" lvl="1" indent="0">
              <a:spcBef>
                <a:spcPts val="200"/>
              </a:spcBef>
              <a:spcAft>
                <a:spcPts val="200"/>
              </a:spcAft>
              <a:buNone/>
            </a:pPr>
            <a:endParaRPr lang="de-DE" sz="1400" b="1" dirty="0"/>
          </a:p>
          <a:p>
            <a:pPr marL="85725" lvl="1" indent="0">
              <a:spcBef>
                <a:spcPts val="200"/>
              </a:spcBef>
              <a:spcAft>
                <a:spcPts val="200"/>
              </a:spcAft>
              <a:buNone/>
            </a:pPr>
            <a:endParaRPr lang="de-DE" sz="1400" b="1" dirty="0"/>
          </a:p>
          <a:p>
            <a:pPr marL="85725" lvl="1" indent="0">
              <a:spcBef>
                <a:spcPts val="200"/>
              </a:spcBef>
              <a:spcAft>
                <a:spcPts val="200"/>
              </a:spcAft>
              <a:buNone/>
            </a:pPr>
            <a:endParaRPr lang="de-DE" sz="1400" b="1" dirty="0"/>
          </a:p>
          <a:p>
            <a:pPr marL="85725" lvl="1" indent="0">
              <a:spcBef>
                <a:spcPts val="200"/>
              </a:spcBef>
              <a:spcAft>
                <a:spcPts val="200"/>
              </a:spcAft>
              <a:buNone/>
            </a:pPr>
            <a:endParaRPr lang="de-DE" sz="1400" b="1" dirty="0"/>
          </a:p>
          <a:p>
            <a:pPr marL="85725" lvl="1" indent="0">
              <a:spcBef>
                <a:spcPts val="200"/>
              </a:spcBef>
              <a:spcAft>
                <a:spcPts val="200"/>
              </a:spcAft>
              <a:buNone/>
            </a:pPr>
            <a:endParaRPr lang="de-DE" sz="1400" b="1" dirty="0"/>
          </a:p>
          <a:p>
            <a:pPr marL="85725" lvl="1" indent="0">
              <a:spcBef>
                <a:spcPts val="200"/>
              </a:spcBef>
              <a:spcAft>
                <a:spcPts val="200"/>
              </a:spcAft>
              <a:buNone/>
            </a:pPr>
            <a:r>
              <a:rPr lang="de-DE" sz="1400" b="1" dirty="0"/>
              <a:t>			</a:t>
            </a:r>
          </a:p>
          <a:p>
            <a:pPr marL="714375" lvl="1" indent="-171450">
              <a:spcBef>
                <a:spcPts val="0"/>
              </a:spcBef>
              <a:spcAft>
                <a:spcPts val="200"/>
              </a:spcAft>
              <a:tabLst>
                <a:tab pos="4043363" algn="l"/>
              </a:tabLst>
            </a:pPr>
            <a:endParaRPr lang="de-DE" sz="1250" dirty="0"/>
          </a:p>
          <a:p>
            <a:pPr marL="714375" lvl="1" indent="-171450">
              <a:spcBef>
                <a:spcPts val="0"/>
              </a:spcBef>
              <a:spcAft>
                <a:spcPts val="200"/>
              </a:spcAft>
              <a:tabLst>
                <a:tab pos="4043363" algn="l"/>
              </a:tabLst>
            </a:pPr>
            <a:endParaRPr lang="de-DE" sz="1250" dirty="0"/>
          </a:p>
          <a:p>
            <a:pPr marL="714375" lvl="1" indent="-171450">
              <a:spcBef>
                <a:spcPts val="0"/>
              </a:spcBef>
              <a:spcAft>
                <a:spcPts val="200"/>
              </a:spcAft>
              <a:tabLst>
                <a:tab pos="4043363" algn="l"/>
              </a:tabLst>
            </a:pPr>
            <a:endParaRPr lang="de-DE" sz="1250" dirty="0"/>
          </a:p>
          <a:p>
            <a:pPr marL="714375" lvl="1" indent="-171450">
              <a:spcBef>
                <a:spcPts val="0"/>
              </a:spcBef>
              <a:spcAft>
                <a:spcPts val="200"/>
              </a:spcAft>
              <a:tabLst>
                <a:tab pos="4043363" algn="l"/>
              </a:tabLst>
            </a:pPr>
            <a:endParaRPr lang="de-DE" sz="1250" dirty="0"/>
          </a:p>
        </p:txBody>
      </p:sp>
      <p:cxnSp>
        <p:nvCxnSpPr>
          <p:cNvPr id="6" name="Gerade Verbindung 5"/>
          <p:cNvCxnSpPr/>
          <p:nvPr/>
        </p:nvCxnSpPr>
        <p:spPr>
          <a:xfrm>
            <a:off x="558754" y="1131590"/>
            <a:ext cx="8117702" cy="0"/>
          </a:xfrm>
          <a:prstGeom prst="line">
            <a:avLst/>
          </a:prstGeom>
        </p:spPr>
        <p:style>
          <a:lnRef idx="1">
            <a:schemeClr val="accent1"/>
          </a:lnRef>
          <a:fillRef idx="0">
            <a:schemeClr val="accent1"/>
          </a:fillRef>
          <a:effectRef idx="0">
            <a:schemeClr val="accent1"/>
          </a:effectRef>
          <a:fontRef idx="minor">
            <a:schemeClr val="tx1"/>
          </a:fontRef>
        </p:style>
      </p:cxnSp>
      <p:sp>
        <p:nvSpPr>
          <p:cNvPr id="4" name="Espace réservé du numéro de diapositive 3">
            <a:extLst>
              <a:ext uri="{FF2B5EF4-FFF2-40B4-BE49-F238E27FC236}">
                <a16:creationId xmlns:a16="http://schemas.microsoft.com/office/drawing/2014/main" id="{7F307BA6-425E-634A-8421-8D1EC844FB81}"/>
              </a:ext>
            </a:extLst>
          </p:cNvPr>
          <p:cNvSpPr>
            <a:spLocks noGrp="1"/>
          </p:cNvSpPr>
          <p:nvPr>
            <p:ph type="sldNum" sz="quarter" idx="12"/>
          </p:nvPr>
        </p:nvSpPr>
        <p:spPr>
          <a:xfrm>
            <a:off x="8391843" y="4654897"/>
            <a:ext cx="986791" cy="365125"/>
          </a:xfrm>
        </p:spPr>
        <p:txBody>
          <a:bodyPr/>
          <a:lstStyle/>
          <a:p>
            <a:fld id="{7DEC8A7F-A264-4A40-B47E-FC0CB1C7F125}" type="slidenum">
              <a:rPr lang="de-CH" sz="1200" smtClean="0">
                <a:solidFill>
                  <a:schemeClr val="tx1"/>
                </a:solidFill>
              </a:rPr>
              <a:t>5</a:t>
            </a:fld>
            <a:endParaRPr lang="de-CH" sz="1200" dirty="0">
              <a:solidFill>
                <a:schemeClr val="tx1"/>
              </a:solidFill>
            </a:endParaRPr>
          </a:p>
        </p:txBody>
      </p:sp>
      <p:pic>
        <p:nvPicPr>
          <p:cNvPr id="20" name="Grafik 19" descr="Ein Bild, das Logo, Symbol, Schrift, Grafiken enthält.&#10;&#10;Automatisch generierte Beschreibung">
            <a:extLst>
              <a:ext uri="{FF2B5EF4-FFF2-40B4-BE49-F238E27FC236}">
                <a16:creationId xmlns:a16="http://schemas.microsoft.com/office/drawing/2014/main" id="{2D474405-973F-6F7E-B0D7-56CA24FAB27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4229" y="1771561"/>
            <a:ext cx="1460504" cy="365126"/>
          </a:xfrm>
          <a:prstGeom prst="rect">
            <a:avLst/>
          </a:prstGeom>
          <a:ln>
            <a:noFill/>
          </a:ln>
          <a:effectLst>
            <a:outerShdw blurRad="292100" dist="139700" dir="2700000" algn="tl" rotWithShape="0">
              <a:srgbClr val="333333">
                <a:alpha val="65000"/>
              </a:srgbClr>
            </a:outerShdw>
          </a:effectLst>
        </p:spPr>
      </p:pic>
      <p:sp>
        <p:nvSpPr>
          <p:cNvPr id="21" name="Textfeld 20">
            <a:extLst>
              <a:ext uri="{FF2B5EF4-FFF2-40B4-BE49-F238E27FC236}">
                <a16:creationId xmlns:a16="http://schemas.microsoft.com/office/drawing/2014/main" id="{8C455BDF-B73B-C005-DEAF-83ACDF3DA7B5}"/>
              </a:ext>
            </a:extLst>
          </p:cNvPr>
          <p:cNvSpPr txBox="1"/>
          <p:nvPr/>
        </p:nvSpPr>
        <p:spPr>
          <a:xfrm>
            <a:off x="2106159" y="1807156"/>
            <a:ext cx="834988" cy="276999"/>
          </a:xfrm>
          <a:prstGeom prst="rect">
            <a:avLst/>
          </a:prstGeom>
          <a:noFill/>
        </p:spPr>
        <p:txBody>
          <a:bodyPr wrap="square" rtlCol="0">
            <a:spAutoFit/>
          </a:bodyPr>
          <a:lstStyle/>
          <a:p>
            <a:r>
              <a:rPr lang="de-DE" sz="1200" dirty="0"/>
              <a:t>Vorstand</a:t>
            </a:r>
          </a:p>
        </p:txBody>
      </p:sp>
      <p:pic>
        <p:nvPicPr>
          <p:cNvPr id="23" name="Grafik 22" descr="Ein Bild, das Text, Schrift, Screenshot, weiß enthält.&#10;&#10;Automatisch generierte Beschreibung">
            <a:extLst>
              <a:ext uri="{FF2B5EF4-FFF2-40B4-BE49-F238E27FC236}">
                <a16:creationId xmlns:a16="http://schemas.microsoft.com/office/drawing/2014/main" id="{E7A85463-697F-A858-CA79-184B3A7FA5A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64229" y="2463542"/>
            <a:ext cx="1460504" cy="518479"/>
          </a:xfrm>
          <a:prstGeom prst="rect">
            <a:avLst/>
          </a:prstGeom>
          <a:ln>
            <a:noFill/>
          </a:ln>
          <a:effectLst>
            <a:outerShdw blurRad="292100" dist="139700" dir="2700000" algn="tl" rotWithShape="0">
              <a:srgbClr val="333333">
                <a:alpha val="65000"/>
              </a:srgbClr>
            </a:outerShdw>
          </a:effectLst>
        </p:spPr>
      </p:pic>
      <p:sp>
        <p:nvSpPr>
          <p:cNvPr id="24" name="Textfeld 23">
            <a:extLst>
              <a:ext uri="{FF2B5EF4-FFF2-40B4-BE49-F238E27FC236}">
                <a16:creationId xmlns:a16="http://schemas.microsoft.com/office/drawing/2014/main" id="{9ACAD16A-3072-8240-C647-C5FF2A9625F9}"/>
              </a:ext>
            </a:extLst>
          </p:cNvPr>
          <p:cNvSpPr txBox="1"/>
          <p:nvPr/>
        </p:nvSpPr>
        <p:spPr>
          <a:xfrm>
            <a:off x="2106159" y="2520356"/>
            <a:ext cx="1783562" cy="276999"/>
          </a:xfrm>
          <a:prstGeom prst="rect">
            <a:avLst/>
          </a:prstGeom>
          <a:noFill/>
        </p:spPr>
        <p:txBody>
          <a:bodyPr wrap="square" rtlCol="0">
            <a:spAutoFit/>
          </a:bodyPr>
          <a:lstStyle/>
          <a:p>
            <a:r>
              <a:rPr lang="de-DE" sz="1200" dirty="0"/>
              <a:t>Ausschuss &amp; Vorstand</a:t>
            </a:r>
          </a:p>
        </p:txBody>
      </p:sp>
      <p:pic>
        <p:nvPicPr>
          <p:cNvPr id="30" name="Grafik 29" descr="Ein Bild, das Text, Schrift, Screenshot enthält.&#10;&#10;Automatisch generierte Beschreibung">
            <a:extLst>
              <a:ext uri="{FF2B5EF4-FFF2-40B4-BE49-F238E27FC236}">
                <a16:creationId xmlns:a16="http://schemas.microsoft.com/office/drawing/2014/main" id="{FA1E8660-BB97-19AF-62D5-8CB9D5057954}"/>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44603" y="3308876"/>
            <a:ext cx="1424817" cy="669664"/>
          </a:xfrm>
          <a:prstGeom prst="rect">
            <a:avLst/>
          </a:prstGeom>
          <a:ln>
            <a:noFill/>
          </a:ln>
          <a:effectLst>
            <a:outerShdw blurRad="292100" dist="139700" dir="2700000" algn="tl" rotWithShape="0">
              <a:srgbClr val="333333">
                <a:alpha val="65000"/>
              </a:srgbClr>
            </a:outerShdw>
          </a:effectLst>
        </p:spPr>
      </p:pic>
      <p:sp>
        <p:nvSpPr>
          <p:cNvPr id="31" name="Textfeld 30">
            <a:extLst>
              <a:ext uri="{FF2B5EF4-FFF2-40B4-BE49-F238E27FC236}">
                <a16:creationId xmlns:a16="http://schemas.microsoft.com/office/drawing/2014/main" id="{3E72EC1F-5C0A-BC1E-B2B8-7173B2D1052B}"/>
              </a:ext>
            </a:extLst>
          </p:cNvPr>
          <p:cNvSpPr txBox="1"/>
          <p:nvPr/>
        </p:nvSpPr>
        <p:spPr>
          <a:xfrm>
            <a:off x="2106159" y="3442128"/>
            <a:ext cx="1783562" cy="461665"/>
          </a:xfrm>
          <a:prstGeom prst="rect">
            <a:avLst/>
          </a:prstGeom>
          <a:noFill/>
        </p:spPr>
        <p:txBody>
          <a:bodyPr wrap="square" rtlCol="0">
            <a:spAutoFit/>
          </a:bodyPr>
          <a:lstStyle/>
          <a:p>
            <a:r>
              <a:rPr lang="de-DE" sz="1200" dirty="0"/>
              <a:t>Begleitgruppe Tourismuspolitik</a:t>
            </a:r>
          </a:p>
        </p:txBody>
      </p:sp>
      <p:pic>
        <p:nvPicPr>
          <p:cNvPr id="33" name="Grafik 32" descr="Ein Bild, das Text, Screenshot, Visitenkarte, Schrift enthält.&#10;&#10;Automatisch generierte Beschreibung">
            <a:extLst>
              <a:ext uri="{FF2B5EF4-FFF2-40B4-BE49-F238E27FC236}">
                <a16:creationId xmlns:a16="http://schemas.microsoft.com/office/drawing/2014/main" id="{57D72CDA-D0BF-DED8-4708-9B05F5F79FAD}"/>
              </a:ext>
            </a:extLst>
          </p:cNvPr>
          <p:cNvPicPr>
            <a:picLocks noChangeAspect="1"/>
          </p:cNvPicPr>
          <p:nvPr/>
        </p:nvPicPr>
        <p:blipFill rotWithShape="1">
          <a:blip r:embed="rId6">
            <a:extLst>
              <a:ext uri="{28A0092B-C50C-407E-A947-70E740481C1C}">
                <a14:useLocalDpi xmlns:a14="http://schemas.microsoft.com/office/drawing/2010/main" val="0"/>
              </a:ext>
            </a:extLst>
          </a:blip>
          <a:srcRect t="21188" b="26271"/>
          <a:stretch/>
        </p:blipFill>
        <p:spPr>
          <a:xfrm>
            <a:off x="4535996" y="1563638"/>
            <a:ext cx="1461862" cy="576064"/>
          </a:xfrm>
          <a:prstGeom prst="rect">
            <a:avLst/>
          </a:prstGeom>
          <a:ln>
            <a:noFill/>
          </a:ln>
          <a:effectLst>
            <a:outerShdw blurRad="292100" dist="139700" dir="2700000" algn="tl" rotWithShape="0">
              <a:srgbClr val="333333">
                <a:alpha val="65000"/>
              </a:srgbClr>
            </a:outerShdw>
          </a:effectLst>
        </p:spPr>
      </p:pic>
      <p:sp>
        <p:nvSpPr>
          <p:cNvPr id="34" name="Textfeld 33">
            <a:extLst>
              <a:ext uri="{FF2B5EF4-FFF2-40B4-BE49-F238E27FC236}">
                <a16:creationId xmlns:a16="http://schemas.microsoft.com/office/drawing/2014/main" id="{60AA7092-DC62-1520-2467-8B1FA5258173}"/>
              </a:ext>
            </a:extLst>
          </p:cNvPr>
          <p:cNvSpPr txBox="1"/>
          <p:nvPr/>
        </p:nvSpPr>
        <p:spPr>
          <a:xfrm>
            <a:off x="6300192" y="1831066"/>
            <a:ext cx="834988" cy="276999"/>
          </a:xfrm>
          <a:prstGeom prst="rect">
            <a:avLst/>
          </a:prstGeom>
          <a:noFill/>
        </p:spPr>
        <p:txBody>
          <a:bodyPr wrap="square" rtlCol="0">
            <a:spAutoFit/>
          </a:bodyPr>
          <a:lstStyle/>
          <a:p>
            <a:r>
              <a:rPr lang="de-DE" sz="1200" dirty="0"/>
              <a:t>Vorstand</a:t>
            </a:r>
          </a:p>
        </p:txBody>
      </p:sp>
      <p:pic>
        <p:nvPicPr>
          <p:cNvPr id="36" name="Grafik 35" descr="Ein Bild, das Text, Screenshot, Schrift enthält.&#10;&#10;Automatisch generierte Beschreibung">
            <a:extLst>
              <a:ext uri="{FF2B5EF4-FFF2-40B4-BE49-F238E27FC236}">
                <a16:creationId xmlns:a16="http://schemas.microsoft.com/office/drawing/2014/main" id="{19564CD4-C52C-7F67-40AE-FAA352C1560B}"/>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41904" y="4305395"/>
            <a:ext cx="1430214" cy="669600"/>
          </a:xfrm>
          <a:prstGeom prst="rect">
            <a:avLst/>
          </a:prstGeom>
          <a:ln>
            <a:noFill/>
          </a:ln>
          <a:effectLst>
            <a:outerShdw blurRad="292100" dist="139700" dir="2700000" algn="tl" rotWithShape="0">
              <a:srgbClr val="333333">
                <a:alpha val="65000"/>
              </a:srgbClr>
            </a:outerShdw>
          </a:effectLst>
        </p:spPr>
      </p:pic>
      <p:sp>
        <p:nvSpPr>
          <p:cNvPr id="37" name="Textfeld 36">
            <a:extLst>
              <a:ext uri="{FF2B5EF4-FFF2-40B4-BE49-F238E27FC236}">
                <a16:creationId xmlns:a16="http://schemas.microsoft.com/office/drawing/2014/main" id="{7FEE4A18-5893-D156-F79B-7D9537EB224B}"/>
              </a:ext>
            </a:extLst>
          </p:cNvPr>
          <p:cNvSpPr txBox="1"/>
          <p:nvPr/>
        </p:nvSpPr>
        <p:spPr>
          <a:xfrm>
            <a:off x="2106159" y="4540468"/>
            <a:ext cx="1184270" cy="276999"/>
          </a:xfrm>
          <a:prstGeom prst="rect">
            <a:avLst/>
          </a:prstGeom>
          <a:noFill/>
        </p:spPr>
        <p:txBody>
          <a:bodyPr wrap="square" rtlCol="0">
            <a:spAutoFit/>
          </a:bodyPr>
          <a:lstStyle/>
          <a:p>
            <a:r>
              <a:rPr lang="de-DE" sz="1200" dirty="0"/>
              <a:t>POL-HESTA</a:t>
            </a:r>
          </a:p>
        </p:txBody>
      </p:sp>
      <p:pic>
        <p:nvPicPr>
          <p:cNvPr id="39" name="Grafik 38" descr="Ein Bild, das Schrift, Logo, Symbol, Text enthält.&#10;&#10;Automatisch generierte Beschreibung">
            <a:extLst>
              <a:ext uri="{FF2B5EF4-FFF2-40B4-BE49-F238E27FC236}">
                <a16:creationId xmlns:a16="http://schemas.microsoft.com/office/drawing/2014/main" id="{2D843F6C-02A1-CF77-A657-2606B548B391}"/>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4617605" y="2463542"/>
            <a:ext cx="1418927" cy="363600"/>
          </a:xfrm>
          <a:prstGeom prst="rect">
            <a:avLst/>
          </a:prstGeom>
          <a:ln>
            <a:noFill/>
          </a:ln>
          <a:effectLst>
            <a:outerShdw blurRad="292100" dist="139700" dir="2700000" algn="tl" rotWithShape="0">
              <a:srgbClr val="333333">
                <a:alpha val="65000"/>
              </a:srgbClr>
            </a:outerShdw>
          </a:effectLst>
        </p:spPr>
      </p:pic>
      <p:sp>
        <p:nvSpPr>
          <p:cNvPr id="40" name="Textfeld 39">
            <a:extLst>
              <a:ext uri="{FF2B5EF4-FFF2-40B4-BE49-F238E27FC236}">
                <a16:creationId xmlns:a16="http://schemas.microsoft.com/office/drawing/2014/main" id="{DA623A35-D64D-5BF9-F0AA-D00644D3E30F}"/>
              </a:ext>
            </a:extLst>
          </p:cNvPr>
          <p:cNvSpPr txBox="1"/>
          <p:nvPr/>
        </p:nvSpPr>
        <p:spPr>
          <a:xfrm>
            <a:off x="6312402" y="2410089"/>
            <a:ext cx="1184270" cy="276999"/>
          </a:xfrm>
          <a:prstGeom prst="rect">
            <a:avLst/>
          </a:prstGeom>
          <a:noFill/>
        </p:spPr>
        <p:txBody>
          <a:bodyPr wrap="square" rtlCol="0">
            <a:spAutoFit/>
          </a:bodyPr>
          <a:lstStyle/>
          <a:p>
            <a:r>
              <a:rPr lang="de-DE" sz="1200" dirty="0"/>
              <a:t>Vorstand</a:t>
            </a:r>
          </a:p>
        </p:txBody>
      </p:sp>
      <p:pic>
        <p:nvPicPr>
          <p:cNvPr id="42" name="Grafik 41" descr="Ein Bild, das Grafiken, Kunst, Design enthält.&#10;&#10;Automatisch generierte Beschreibung">
            <a:extLst>
              <a:ext uri="{FF2B5EF4-FFF2-40B4-BE49-F238E27FC236}">
                <a16:creationId xmlns:a16="http://schemas.microsoft.com/office/drawing/2014/main" id="{B7FD5216-8913-DD17-CE94-F5B07FA65B5E}"/>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4779746" y="3231436"/>
            <a:ext cx="1094643" cy="669664"/>
          </a:xfrm>
          <a:prstGeom prst="rect">
            <a:avLst/>
          </a:prstGeom>
          <a:ln>
            <a:noFill/>
          </a:ln>
          <a:effectLst>
            <a:outerShdw blurRad="292100" dist="139700" dir="2700000" algn="tl" rotWithShape="0">
              <a:srgbClr val="333333">
                <a:alpha val="65000"/>
              </a:srgbClr>
            </a:outerShdw>
          </a:effectLst>
        </p:spPr>
      </p:pic>
      <p:sp>
        <p:nvSpPr>
          <p:cNvPr id="43" name="Textfeld 42">
            <a:extLst>
              <a:ext uri="{FF2B5EF4-FFF2-40B4-BE49-F238E27FC236}">
                <a16:creationId xmlns:a16="http://schemas.microsoft.com/office/drawing/2014/main" id="{72766199-71F6-667C-5283-F3667C5602F2}"/>
              </a:ext>
            </a:extLst>
          </p:cNvPr>
          <p:cNvSpPr txBox="1"/>
          <p:nvPr/>
        </p:nvSpPr>
        <p:spPr>
          <a:xfrm>
            <a:off x="6300192" y="3534459"/>
            <a:ext cx="1184270" cy="276999"/>
          </a:xfrm>
          <a:prstGeom prst="rect">
            <a:avLst/>
          </a:prstGeom>
          <a:noFill/>
        </p:spPr>
        <p:txBody>
          <a:bodyPr wrap="square" rtlCol="0">
            <a:spAutoFit/>
          </a:bodyPr>
          <a:lstStyle/>
          <a:p>
            <a:r>
              <a:rPr lang="de-DE" sz="1200" dirty="0"/>
              <a:t>Vorstand</a:t>
            </a:r>
          </a:p>
        </p:txBody>
      </p:sp>
      <p:sp>
        <p:nvSpPr>
          <p:cNvPr id="5" name="Textfeld 4">
            <a:extLst>
              <a:ext uri="{FF2B5EF4-FFF2-40B4-BE49-F238E27FC236}">
                <a16:creationId xmlns:a16="http://schemas.microsoft.com/office/drawing/2014/main" id="{470F0ED4-BAB0-8F9D-C835-5246359D9DA9}"/>
              </a:ext>
            </a:extLst>
          </p:cNvPr>
          <p:cNvSpPr txBox="1"/>
          <p:nvPr/>
        </p:nvSpPr>
        <p:spPr>
          <a:xfrm>
            <a:off x="6312402" y="4490257"/>
            <a:ext cx="1184270" cy="276999"/>
          </a:xfrm>
          <a:prstGeom prst="rect">
            <a:avLst/>
          </a:prstGeom>
          <a:noFill/>
        </p:spPr>
        <p:txBody>
          <a:bodyPr wrap="square" rtlCol="0">
            <a:spAutoFit/>
          </a:bodyPr>
          <a:lstStyle/>
          <a:p>
            <a:r>
              <a:rPr lang="de-DE" sz="1200" dirty="0"/>
              <a:t>Beirat</a:t>
            </a:r>
          </a:p>
        </p:txBody>
      </p:sp>
      <p:pic>
        <p:nvPicPr>
          <p:cNvPr id="10" name="Grafik 9" descr="Ein Bild, das Text, Logo, Schrift, Grafiken enthält.&#10;&#10;Automatisch generierte Beschreibung">
            <a:extLst>
              <a:ext uri="{FF2B5EF4-FFF2-40B4-BE49-F238E27FC236}">
                <a16:creationId xmlns:a16="http://schemas.microsoft.com/office/drawing/2014/main" id="{B0AD8118-E506-2E16-97BD-C1126DDC2C32}"/>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5080289" y="4305395"/>
            <a:ext cx="493558" cy="618040"/>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99094074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558754" y="114539"/>
            <a:ext cx="8117702" cy="1028700"/>
          </a:xfrm>
        </p:spPr>
        <p:txBody>
          <a:bodyPr>
            <a:normAutofit/>
          </a:bodyPr>
          <a:lstStyle/>
          <a:p>
            <a:r>
              <a:rPr lang="de-CH" sz="2800" dirty="0"/>
              <a:t>Projektübersicht.</a:t>
            </a:r>
          </a:p>
        </p:txBody>
      </p:sp>
      <p:sp>
        <p:nvSpPr>
          <p:cNvPr id="3" name="Inhaltsplatzhalter 2"/>
          <p:cNvSpPr>
            <a:spLocks noGrp="1"/>
          </p:cNvSpPr>
          <p:nvPr>
            <p:ph idx="1"/>
          </p:nvPr>
        </p:nvSpPr>
        <p:spPr>
          <a:xfrm>
            <a:off x="395536" y="1131590"/>
            <a:ext cx="8280920" cy="197166"/>
          </a:xfrm>
        </p:spPr>
        <p:txBody>
          <a:bodyPr>
            <a:noAutofit/>
          </a:bodyPr>
          <a:lstStyle/>
          <a:p>
            <a:pPr marL="85725">
              <a:spcBef>
                <a:spcPts val="200"/>
              </a:spcBef>
              <a:spcAft>
                <a:spcPts val="200"/>
              </a:spcAft>
            </a:pPr>
            <a:r>
              <a:rPr lang="de-DE" sz="1400" dirty="0"/>
              <a:t>Aktuelle Projekte.</a:t>
            </a:r>
            <a:endParaRPr lang="de-DE" sz="1200" dirty="0"/>
          </a:p>
        </p:txBody>
      </p:sp>
      <p:cxnSp>
        <p:nvCxnSpPr>
          <p:cNvPr id="6" name="Gerade Verbindung 5"/>
          <p:cNvCxnSpPr/>
          <p:nvPr/>
        </p:nvCxnSpPr>
        <p:spPr>
          <a:xfrm>
            <a:off x="558754" y="1131590"/>
            <a:ext cx="8117702" cy="0"/>
          </a:xfrm>
          <a:prstGeom prst="line">
            <a:avLst/>
          </a:prstGeom>
        </p:spPr>
        <p:style>
          <a:lnRef idx="1">
            <a:schemeClr val="accent1"/>
          </a:lnRef>
          <a:fillRef idx="0">
            <a:schemeClr val="accent1"/>
          </a:fillRef>
          <a:effectRef idx="0">
            <a:schemeClr val="accent1"/>
          </a:effectRef>
          <a:fontRef idx="minor">
            <a:schemeClr val="tx1"/>
          </a:fontRef>
        </p:style>
      </p:cxnSp>
      <p:sp>
        <p:nvSpPr>
          <p:cNvPr id="4" name="Espace réservé du numéro de diapositive 3">
            <a:extLst>
              <a:ext uri="{FF2B5EF4-FFF2-40B4-BE49-F238E27FC236}">
                <a16:creationId xmlns:a16="http://schemas.microsoft.com/office/drawing/2014/main" id="{7F307BA6-425E-634A-8421-8D1EC844FB81}"/>
              </a:ext>
            </a:extLst>
          </p:cNvPr>
          <p:cNvSpPr>
            <a:spLocks noGrp="1"/>
          </p:cNvSpPr>
          <p:nvPr>
            <p:ph type="sldNum" sz="quarter" idx="12"/>
          </p:nvPr>
        </p:nvSpPr>
        <p:spPr>
          <a:xfrm>
            <a:off x="110923" y="4725827"/>
            <a:ext cx="644653" cy="365125"/>
          </a:xfrm>
        </p:spPr>
        <p:txBody>
          <a:bodyPr/>
          <a:lstStyle/>
          <a:p>
            <a:fld id="{7DEC8A7F-A264-4A40-B47E-FC0CB1C7F125}" type="slidenum">
              <a:rPr lang="de-CH" sz="1200" smtClean="0">
                <a:solidFill>
                  <a:schemeClr val="tx1"/>
                </a:solidFill>
              </a:rPr>
              <a:t>6</a:t>
            </a:fld>
            <a:endParaRPr lang="de-CH" sz="1200" dirty="0">
              <a:solidFill>
                <a:schemeClr val="tx1"/>
              </a:solidFill>
            </a:endParaRPr>
          </a:p>
        </p:txBody>
      </p:sp>
      <p:sp>
        <p:nvSpPr>
          <p:cNvPr id="5" name="Inhaltsplatzhalter 2">
            <a:extLst>
              <a:ext uri="{FF2B5EF4-FFF2-40B4-BE49-F238E27FC236}">
                <a16:creationId xmlns:a16="http://schemas.microsoft.com/office/drawing/2014/main" id="{6BCF7F23-9634-FF11-7556-B5A9C7840122}"/>
              </a:ext>
            </a:extLst>
          </p:cNvPr>
          <p:cNvSpPr txBox="1">
            <a:spLocks/>
          </p:cNvSpPr>
          <p:nvPr/>
        </p:nvSpPr>
        <p:spPr>
          <a:xfrm>
            <a:off x="295847" y="1573820"/>
            <a:ext cx="8643515" cy="3374194"/>
          </a:xfrm>
          <a:prstGeom prst="rect">
            <a:avLst/>
          </a:prstGeom>
        </p:spPr>
        <p:txBody>
          <a:bodyPr vert="horz" lIns="91440" tIns="45720" rIns="91440" bIns="45720" rtlCol="0">
            <a:noAutofit/>
          </a:bodyPr>
          <a:lstStyle>
            <a:lvl1pPr marL="0" indent="0" algn="l" defTabSz="914400" rtl="0" eaLnBrk="1" latinLnBrk="0" hangingPunct="1">
              <a:spcBef>
                <a:spcPct val="20000"/>
              </a:spcBef>
              <a:spcAft>
                <a:spcPts val="600"/>
              </a:spcAft>
              <a:buFont typeface="Arial" pitchFamily="34" charset="0"/>
              <a:buNone/>
              <a:defRPr sz="2000" b="1" kern="1200">
                <a:solidFill>
                  <a:schemeClr val="tx1"/>
                </a:solidFill>
                <a:latin typeface="+mn-lt"/>
                <a:ea typeface="+mn-ea"/>
                <a:cs typeface="+mn-cs"/>
              </a:defRPr>
            </a:lvl1pPr>
            <a:lvl2pPr marL="457200" indent="-182880" algn="l" defTabSz="914400" rtl="0" eaLnBrk="1" latinLnBrk="0" hangingPunct="1">
              <a:spcBef>
                <a:spcPct val="20000"/>
              </a:spcBef>
              <a:buClr>
                <a:schemeClr val="tx2"/>
              </a:buClr>
              <a:buFont typeface="Arial" pitchFamily="34" charset="0"/>
              <a:buChar char="•"/>
              <a:defRPr sz="2000" kern="1200">
                <a:solidFill>
                  <a:schemeClr val="tx1"/>
                </a:solidFill>
                <a:latin typeface="+mn-lt"/>
                <a:ea typeface="+mn-ea"/>
                <a:cs typeface="+mn-cs"/>
              </a:defRPr>
            </a:lvl2pPr>
            <a:lvl3pPr marL="1143000" indent="-228600" algn="l" defTabSz="914400" rtl="0" eaLnBrk="1" latinLnBrk="0" hangingPunct="1">
              <a:spcBef>
                <a:spcPct val="20000"/>
              </a:spcBef>
              <a:buClr>
                <a:schemeClr val="tx2"/>
              </a:buClr>
              <a:buFont typeface="Arial" pitchFamily="34" charset="0"/>
              <a:buChar char="•"/>
              <a:defRPr sz="1800" kern="1200">
                <a:solidFill>
                  <a:schemeClr val="tx1"/>
                </a:solidFill>
                <a:latin typeface="+mn-lt"/>
                <a:ea typeface="+mn-ea"/>
                <a:cs typeface="+mn-cs"/>
              </a:defRPr>
            </a:lvl3pPr>
            <a:lvl4pPr marL="1600200" indent="-228600" algn="l" defTabSz="914400" rtl="0" eaLnBrk="1" latinLnBrk="0" hangingPunct="1">
              <a:spcBef>
                <a:spcPct val="20000"/>
              </a:spcBef>
              <a:buClr>
                <a:schemeClr val="tx2"/>
              </a:buClr>
              <a:buFont typeface="Arial"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ct val="20000"/>
              </a:spcBef>
              <a:buClr>
                <a:schemeClr val="tx2"/>
              </a:buClr>
              <a:buFont typeface="Arial" pitchFamily="34" charset="0"/>
              <a:buChar char="•"/>
              <a:defRPr sz="1800" kern="1200" baseline="0">
                <a:solidFill>
                  <a:schemeClr val="tx1"/>
                </a:solidFill>
                <a:latin typeface="+mn-lt"/>
                <a:ea typeface="+mn-ea"/>
                <a:cs typeface="+mn-cs"/>
              </a:defRPr>
            </a:lvl5pPr>
            <a:lvl6pPr marL="25146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6pPr>
            <a:lvl7pPr marL="29718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7pPr>
            <a:lvl8pPr marL="34290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8pPr>
            <a:lvl9pPr marL="38862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9pPr>
          </a:lstStyle>
          <a:p>
            <a:pPr marL="342900" indent="-342900">
              <a:buClr>
                <a:srgbClr val="C00000"/>
              </a:buClr>
              <a:buFont typeface="Arial" pitchFamily="34" charset="0"/>
              <a:buChar char="•"/>
            </a:pPr>
            <a:r>
              <a:rPr lang="de-DE" sz="1400" b="0" dirty="0"/>
              <a:t>Tourismussensibilisierung</a:t>
            </a:r>
          </a:p>
          <a:p>
            <a:pPr lvl="1" indent="0">
              <a:buClr>
                <a:srgbClr val="C00000"/>
              </a:buClr>
              <a:buNone/>
            </a:pPr>
            <a:r>
              <a:rPr lang="de-DE" sz="1100" b="0" dirty="0"/>
              <a:t>Tourismus hat oft zwei Seiten der Medaille. Wir freuen uns über Gäste, die unsere schöne Schweiz schätzen, begegnen ihnen aber auch mit Ängsten und gewissem Unverständnis. Existiert Massentourismus in der Schweiz wirklich oder ist es eher ein Gap zwischen Wahrnehmung und Realität? Die RDK zusammen mit ST nehmen die Anliegen und Herausforderungen der Thematik ernst und wir engagieren uns im 2024 gemeinsam in einem Projekt zur Tourismusakzeptanz/Tourismussensibilisierung, sowohl gegen </a:t>
            </a:r>
            <a:r>
              <a:rPr lang="de-DE" sz="1100" dirty="0" err="1"/>
              <a:t>a</a:t>
            </a:r>
            <a:r>
              <a:rPr lang="de-DE" sz="1100" b="0" dirty="0" err="1"/>
              <a:t>ussen</a:t>
            </a:r>
            <a:r>
              <a:rPr lang="de-DE" sz="1100" b="0" dirty="0"/>
              <a:t>, gegenüber unseren Gästen, als auch gegen innen, gegenüber den verschiedenen Partnern und Leistungsträgern. </a:t>
            </a:r>
          </a:p>
          <a:p>
            <a:pPr lvl="1" indent="0">
              <a:buClr>
                <a:srgbClr val="C00000"/>
              </a:buClr>
              <a:buNone/>
            </a:pPr>
            <a:endParaRPr lang="de-DE" sz="1100" b="0" dirty="0"/>
          </a:p>
          <a:p>
            <a:pPr marL="342900" indent="-342900">
              <a:buClr>
                <a:srgbClr val="C00000"/>
              </a:buClr>
              <a:buFont typeface="Arial" pitchFamily="34" charset="0"/>
              <a:buChar char="•"/>
            </a:pPr>
            <a:r>
              <a:rPr lang="de-DE" sz="1400" b="0" dirty="0"/>
              <a:t>Interaktionsqualitätsradar</a:t>
            </a:r>
          </a:p>
          <a:p>
            <a:pPr lvl="1" indent="0">
              <a:buClr>
                <a:srgbClr val="C00000"/>
              </a:buClr>
              <a:buNone/>
            </a:pPr>
            <a:r>
              <a:rPr lang="de-DE" sz="1100" b="0" dirty="0"/>
              <a:t>Im Kontext hoher Gästeerwartungen, der steigenden Bedeutung der Erlebnisqualität und der Herausforderung, mit Qualitätsstrategien im Schweizer Tourismus zu überzeugen, ist die Interaktionsqualität (IQ) von zentraler Bedeutung. Die zunehmende Fülle an Online-Gästebewertungen stellt ein </a:t>
            </a:r>
            <a:r>
              <a:rPr lang="de-DE" sz="1100" b="0" dirty="0" err="1"/>
              <a:t>grosses</a:t>
            </a:r>
            <a:r>
              <a:rPr lang="de-DE" sz="1100" b="0" dirty="0"/>
              <a:t> Potenzial für eine systematische und automatisierte Auswertung der Gästezufriedenheit in Bezug auf IQ dar. Bisher gibt es jedoch keine solche Möglichkeit, IQ im Schweizer Tourismus zu erfassen oder zu messen. Seit 2022 engagiert sich die RDK zusammen mit der Universität Bern (CRED-T) und der Berner Fachhochschule in einem Projekt, welches zum Ziel hat, diese Lücke zu </a:t>
            </a:r>
            <a:r>
              <a:rPr lang="de-DE" sz="1100" b="0" dirty="0" err="1"/>
              <a:t>schliessen</a:t>
            </a:r>
            <a:r>
              <a:rPr lang="de-DE" sz="1100" b="0" dirty="0"/>
              <a:t>. Gemeinsam wird dazu beigetragen, IQ zu definieren, auf automatische Weise, umfassend und systematisch zu erfassen und zu messen, sowie durch gezielte Analysen besser zu verstehen und </a:t>
            </a:r>
            <a:r>
              <a:rPr lang="de-DE" sz="1100" b="0" dirty="0" err="1"/>
              <a:t>schliesslich</a:t>
            </a:r>
            <a:r>
              <a:rPr lang="de-DE" sz="1100" b="0" dirty="0"/>
              <a:t> das touristische Angebot entsprechend zu verbessern.</a:t>
            </a:r>
          </a:p>
        </p:txBody>
      </p:sp>
    </p:spTree>
    <p:extLst>
      <p:ext uri="{BB962C8B-B14F-4D97-AF65-F5344CB8AC3E}">
        <p14:creationId xmlns:p14="http://schemas.microsoft.com/office/powerpoint/2010/main" val="45435452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558754" y="114539"/>
            <a:ext cx="8117702" cy="1028700"/>
          </a:xfrm>
        </p:spPr>
        <p:txBody>
          <a:bodyPr>
            <a:normAutofit/>
          </a:bodyPr>
          <a:lstStyle/>
          <a:p>
            <a:r>
              <a:rPr lang="de-CH" sz="2800" dirty="0"/>
              <a:t>Projektübersicht.</a:t>
            </a:r>
          </a:p>
        </p:txBody>
      </p:sp>
      <p:sp>
        <p:nvSpPr>
          <p:cNvPr id="3" name="Inhaltsplatzhalter 2"/>
          <p:cNvSpPr>
            <a:spLocks noGrp="1"/>
          </p:cNvSpPr>
          <p:nvPr>
            <p:ph idx="1"/>
          </p:nvPr>
        </p:nvSpPr>
        <p:spPr>
          <a:xfrm>
            <a:off x="395536" y="1131590"/>
            <a:ext cx="8280920" cy="197166"/>
          </a:xfrm>
        </p:spPr>
        <p:txBody>
          <a:bodyPr>
            <a:noAutofit/>
          </a:bodyPr>
          <a:lstStyle/>
          <a:p>
            <a:pPr marL="85725">
              <a:spcBef>
                <a:spcPts val="200"/>
              </a:spcBef>
              <a:spcAft>
                <a:spcPts val="200"/>
              </a:spcAft>
            </a:pPr>
            <a:r>
              <a:rPr lang="de-DE" sz="1400" dirty="0"/>
              <a:t>Aktuelle Projekte.</a:t>
            </a:r>
            <a:endParaRPr lang="de-DE" sz="1200" dirty="0"/>
          </a:p>
        </p:txBody>
      </p:sp>
      <p:cxnSp>
        <p:nvCxnSpPr>
          <p:cNvPr id="6" name="Gerade Verbindung 5"/>
          <p:cNvCxnSpPr/>
          <p:nvPr/>
        </p:nvCxnSpPr>
        <p:spPr>
          <a:xfrm>
            <a:off x="558754" y="1131590"/>
            <a:ext cx="8117702" cy="0"/>
          </a:xfrm>
          <a:prstGeom prst="line">
            <a:avLst/>
          </a:prstGeom>
        </p:spPr>
        <p:style>
          <a:lnRef idx="1">
            <a:schemeClr val="accent1"/>
          </a:lnRef>
          <a:fillRef idx="0">
            <a:schemeClr val="accent1"/>
          </a:fillRef>
          <a:effectRef idx="0">
            <a:schemeClr val="accent1"/>
          </a:effectRef>
          <a:fontRef idx="minor">
            <a:schemeClr val="tx1"/>
          </a:fontRef>
        </p:style>
      </p:cxnSp>
      <p:sp>
        <p:nvSpPr>
          <p:cNvPr id="4" name="Espace réservé du numéro de diapositive 3">
            <a:extLst>
              <a:ext uri="{FF2B5EF4-FFF2-40B4-BE49-F238E27FC236}">
                <a16:creationId xmlns:a16="http://schemas.microsoft.com/office/drawing/2014/main" id="{7F307BA6-425E-634A-8421-8D1EC844FB81}"/>
              </a:ext>
            </a:extLst>
          </p:cNvPr>
          <p:cNvSpPr>
            <a:spLocks noGrp="1"/>
          </p:cNvSpPr>
          <p:nvPr>
            <p:ph type="sldNum" sz="quarter" idx="12"/>
          </p:nvPr>
        </p:nvSpPr>
        <p:spPr>
          <a:xfrm>
            <a:off x="110923" y="4725827"/>
            <a:ext cx="644653" cy="365125"/>
          </a:xfrm>
        </p:spPr>
        <p:txBody>
          <a:bodyPr/>
          <a:lstStyle/>
          <a:p>
            <a:fld id="{7DEC8A7F-A264-4A40-B47E-FC0CB1C7F125}" type="slidenum">
              <a:rPr lang="de-CH" sz="1200" smtClean="0">
                <a:solidFill>
                  <a:schemeClr val="tx1"/>
                </a:solidFill>
              </a:rPr>
              <a:t>7</a:t>
            </a:fld>
            <a:endParaRPr lang="de-CH" sz="1200" dirty="0">
              <a:solidFill>
                <a:schemeClr val="tx1"/>
              </a:solidFill>
            </a:endParaRPr>
          </a:p>
        </p:txBody>
      </p:sp>
      <p:sp>
        <p:nvSpPr>
          <p:cNvPr id="5" name="Inhaltsplatzhalter 2">
            <a:extLst>
              <a:ext uri="{FF2B5EF4-FFF2-40B4-BE49-F238E27FC236}">
                <a16:creationId xmlns:a16="http://schemas.microsoft.com/office/drawing/2014/main" id="{6BCF7F23-9634-FF11-7556-B5A9C7840122}"/>
              </a:ext>
            </a:extLst>
          </p:cNvPr>
          <p:cNvSpPr txBox="1">
            <a:spLocks/>
          </p:cNvSpPr>
          <p:nvPr/>
        </p:nvSpPr>
        <p:spPr>
          <a:xfrm>
            <a:off x="250242" y="1419622"/>
            <a:ext cx="8643515" cy="3374194"/>
          </a:xfrm>
          <a:prstGeom prst="rect">
            <a:avLst/>
          </a:prstGeom>
        </p:spPr>
        <p:txBody>
          <a:bodyPr vert="horz" lIns="91440" tIns="45720" rIns="91440" bIns="45720" rtlCol="0">
            <a:noAutofit/>
          </a:bodyPr>
          <a:lstStyle>
            <a:lvl1pPr marL="0" indent="0" algn="l" defTabSz="914400" rtl="0" eaLnBrk="1" latinLnBrk="0" hangingPunct="1">
              <a:spcBef>
                <a:spcPct val="20000"/>
              </a:spcBef>
              <a:spcAft>
                <a:spcPts val="600"/>
              </a:spcAft>
              <a:buFont typeface="Arial" pitchFamily="34" charset="0"/>
              <a:buNone/>
              <a:defRPr sz="2000" b="1" kern="1200">
                <a:solidFill>
                  <a:schemeClr val="tx1"/>
                </a:solidFill>
                <a:latin typeface="+mn-lt"/>
                <a:ea typeface="+mn-ea"/>
                <a:cs typeface="+mn-cs"/>
              </a:defRPr>
            </a:lvl1pPr>
            <a:lvl2pPr marL="457200" indent="-182880" algn="l" defTabSz="914400" rtl="0" eaLnBrk="1" latinLnBrk="0" hangingPunct="1">
              <a:spcBef>
                <a:spcPct val="20000"/>
              </a:spcBef>
              <a:buClr>
                <a:schemeClr val="tx2"/>
              </a:buClr>
              <a:buFont typeface="Arial" pitchFamily="34" charset="0"/>
              <a:buChar char="•"/>
              <a:defRPr sz="2000" kern="1200">
                <a:solidFill>
                  <a:schemeClr val="tx1"/>
                </a:solidFill>
                <a:latin typeface="+mn-lt"/>
                <a:ea typeface="+mn-ea"/>
                <a:cs typeface="+mn-cs"/>
              </a:defRPr>
            </a:lvl2pPr>
            <a:lvl3pPr marL="1143000" indent="-228600" algn="l" defTabSz="914400" rtl="0" eaLnBrk="1" latinLnBrk="0" hangingPunct="1">
              <a:spcBef>
                <a:spcPct val="20000"/>
              </a:spcBef>
              <a:buClr>
                <a:schemeClr val="tx2"/>
              </a:buClr>
              <a:buFont typeface="Arial" pitchFamily="34" charset="0"/>
              <a:buChar char="•"/>
              <a:defRPr sz="1800" kern="1200">
                <a:solidFill>
                  <a:schemeClr val="tx1"/>
                </a:solidFill>
                <a:latin typeface="+mn-lt"/>
                <a:ea typeface="+mn-ea"/>
                <a:cs typeface="+mn-cs"/>
              </a:defRPr>
            </a:lvl3pPr>
            <a:lvl4pPr marL="1600200" indent="-228600" algn="l" defTabSz="914400" rtl="0" eaLnBrk="1" latinLnBrk="0" hangingPunct="1">
              <a:spcBef>
                <a:spcPct val="20000"/>
              </a:spcBef>
              <a:buClr>
                <a:schemeClr val="tx2"/>
              </a:buClr>
              <a:buFont typeface="Arial"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ct val="20000"/>
              </a:spcBef>
              <a:buClr>
                <a:schemeClr val="tx2"/>
              </a:buClr>
              <a:buFont typeface="Arial" pitchFamily="34" charset="0"/>
              <a:buChar char="•"/>
              <a:defRPr sz="1800" kern="1200" baseline="0">
                <a:solidFill>
                  <a:schemeClr val="tx1"/>
                </a:solidFill>
                <a:latin typeface="+mn-lt"/>
                <a:ea typeface="+mn-ea"/>
                <a:cs typeface="+mn-cs"/>
              </a:defRPr>
            </a:lvl5pPr>
            <a:lvl6pPr marL="25146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6pPr>
            <a:lvl7pPr marL="29718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7pPr>
            <a:lvl8pPr marL="34290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8pPr>
            <a:lvl9pPr marL="38862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9pPr>
          </a:lstStyle>
          <a:p>
            <a:pPr marL="342900" indent="-342900">
              <a:buClr>
                <a:srgbClr val="C00000"/>
              </a:buClr>
              <a:buFont typeface="Arial" pitchFamily="34" charset="0"/>
              <a:buChar char="•"/>
            </a:pPr>
            <a:r>
              <a:rPr lang="de-DE" sz="1400" b="0" dirty="0"/>
              <a:t>Statistiken/Datenerhebung</a:t>
            </a:r>
          </a:p>
          <a:p>
            <a:pPr lvl="1" indent="0">
              <a:buClr>
                <a:srgbClr val="C00000"/>
              </a:buClr>
              <a:buNone/>
            </a:pPr>
            <a:r>
              <a:rPr lang="de-CH" sz="1100" b="0" dirty="0"/>
              <a:t>In der Schweizer Tourismusbranche besteht erhebliches Potential, durch die systematische Verwendung von Daten zu Analyse- und Vermarktungszwecken die bestehenden Angebote zu verbessern. Hürden</a:t>
            </a:r>
            <a:r>
              <a:rPr lang="de-CH" sz="1100" dirty="0"/>
              <a:t> </a:t>
            </a:r>
            <a:r>
              <a:rPr lang="de-CH" sz="1100" b="0" dirty="0"/>
              <a:t>bestehen teilweise auf technischer Seite und bei fehlendem Knowhow in der Branche. Die grössten Hemmnisse begründen sich jedoch in der Fragmentierung der Branche, einer noch fehlenden nationalen Datenerfassungsstrategie und geringer Kooperationsbereitschaft zwischen den verschiedenen Akteuren. Vor diesem Hintergrund lancierte die RDK in enger Abstimmung mit dem Ausschuss des STV (</a:t>
            </a:r>
            <a:r>
              <a:rPr lang="de-CH" sz="1100" b="0" dirty="0" err="1"/>
              <a:t>HotellerieSuisse</a:t>
            </a:r>
            <a:r>
              <a:rPr lang="de-CH" sz="1100" b="0" dirty="0"/>
              <a:t>, Gastro-Suisse, Seilbahnen Schweiz, SBB, öV, Parahotellerie) ein </a:t>
            </a:r>
            <a:r>
              <a:rPr lang="de-CH" sz="1100" b="0" dirty="0" err="1"/>
              <a:t>Innotour</a:t>
            </a:r>
            <a:r>
              <a:rPr lang="de-CH" sz="1100" b="0" dirty="0"/>
              <a:t>-Projekt, um eine Auslegeordnung für die Entwicklung einer zukunftsorientierten Datenlandschaft in der Schweiz zu erarbeiten, die im Dienst der touristischen Akteure in der Schweiz steht.</a:t>
            </a:r>
          </a:p>
          <a:p>
            <a:pPr lvl="1" indent="0">
              <a:buClr>
                <a:srgbClr val="C00000"/>
              </a:buClr>
              <a:buNone/>
            </a:pPr>
            <a:endParaRPr lang="de-DE" sz="1400" b="0" dirty="0"/>
          </a:p>
          <a:p>
            <a:pPr marL="342900" indent="-342900">
              <a:buClr>
                <a:srgbClr val="C00000"/>
              </a:buClr>
              <a:buFont typeface="Arial" pitchFamily="34" charset="0"/>
              <a:buChar char="•"/>
            </a:pPr>
            <a:r>
              <a:rPr lang="de-DE" sz="1400" b="0" dirty="0"/>
              <a:t>Nationales Mobilitätsticket</a:t>
            </a:r>
          </a:p>
          <a:p>
            <a:pPr lvl="1" indent="0">
              <a:buClr>
                <a:srgbClr val="C00000"/>
              </a:buClr>
              <a:buNone/>
            </a:pPr>
            <a:r>
              <a:rPr lang="de-CH" sz="1100" b="0" dirty="0"/>
              <a:t>Auf Initiative der Konferenz der RDK (Projektleitung) in Zusammenarbeit mit Alliance </a:t>
            </a:r>
            <a:r>
              <a:rPr lang="de-CH" sz="1100" b="0" dirty="0" err="1"/>
              <a:t>SwissPass</a:t>
            </a:r>
            <a:r>
              <a:rPr lang="de-CH" sz="1100" b="0" dirty="0"/>
              <a:t>, </a:t>
            </a:r>
            <a:r>
              <a:rPr lang="de-CH" sz="1100" b="0" dirty="0" err="1"/>
              <a:t>HotellerieSuisse</a:t>
            </a:r>
            <a:r>
              <a:rPr lang="de-CH" sz="1100" b="0" dirty="0"/>
              <a:t>, Schweiz Tourismus und der Universität St. Gallen (im Rahmen des </a:t>
            </a:r>
            <a:r>
              <a:rPr lang="de-CH" sz="1100" b="0" dirty="0" err="1"/>
              <a:t>Innosuisse</a:t>
            </a:r>
            <a:r>
              <a:rPr lang="de-CH" sz="1100" b="0" dirty="0"/>
              <a:t> Flagship «Resilient </a:t>
            </a:r>
            <a:r>
              <a:rPr lang="de-CH" sz="1100" b="0" dirty="0" err="1"/>
              <a:t>Tourism</a:t>
            </a:r>
            <a:r>
              <a:rPr lang="de-CH" sz="1100" b="0" dirty="0"/>
              <a:t>»), soll gemeinsam ein Zeichen gesetzt werden und ein weltweit einzigartiges, nationales Mobilitätsangebot geschaffen werden, das eine klimafreundliche An- und Abreise mit dem öffentlichen Verkehr für möglichst zahlreiche Übernachtungsgäste in der Schweiz einschliesst. Nach einer Umfrage in der Schweizer Hotellerie hat sich herausgestellt, dass eine schweizweite, nationale Mobilitätslösung für übernachtende Gäste im Moment ohne Unterstützung der öffentlichen Hand schwierig zu realisieren ist. Daher wird ein Vorgehen in kleineren Schritten mit aktuell einem kantonalen Pilotprojekt geprüft. </a:t>
            </a:r>
          </a:p>
        </p:txBody>
      </p:sp>
    </p:spTree>
    <p:extLst>
      <p:ext uri="{BB962C8B-B14F-4D97-AF65-F5344CB8AC3E}">
        <p14:creationId xmlns:p14="http://schemas.microsoft.com/office/powerpoint/2010/main" val="69814820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558754" y="114539"/>
            <a:ext cx="8117702" cy="1028700"/>
          </a:xfrm>
        </p:spPr>
        <p:txBody>
          <a:bodyPr anchor="b">
            <a:normAutofit/>
          </a:bodyPr>
          <a:lstStyle/>
          <a:p>
            <a:r>
              <a:rPr lang="de-DE" sz="2800" dirty="0"/>
              <a:t>Einige Erfolge der </a:t>
            </a:r>
            <a:r>
              <a:rPr lang="de-DE" sz="2800" dirty="0" err="1"/>
              <a:t>rdk</a:t>
            </a:r>
            <a:r>
              <a:rPr lang="de-DE" sz="2800" dirty="0"/>
              <a:t>.</a:t>
            </a:r>
          </a:p>
        </p:txBody>
      </p:sp>
      <p:cxnSp>
        <p:nvCxnSpPr>
          <p:cNvPr id="6" name="Gerade Verbindung 5"/>
          <p:cNvCxnSpPr/>
          <p:nvPr/>
        </p:nvCxnSpPr>
        <p:spPr>
          <a:xfrm>
            <a:off x="558754" y="1131590"/>
            <a:ext cx="8117702" cy="0"/>
          </a:xfrm>
          <a:prstGeom prst="line">
            <a:avLst/>
          </a:prstGeom>
        </p:spPr>
        <p:style>
          <a:lnRef idx="1">
            <a:schemeClr val="accent1"/>
          </a:lnRef>
          <a:fillRef idx="0">
            <a:schemeClr val="accent1"/>
          </a:fillRef>
          <a:effectRef idx="0">
            <a:schemeClr val="accent1"/>
          </a:effectRef>
          <a:fontRef idx="minor">
            <a:schemeClr val="tx1"/>
          </a:fontRef>
        </p:style>
      </p:cxnSp>
      <p:sp>
        <p:nvSpPr>
          <p:cNvPr id="8" name="Inhaltsplatzhalter 2">
            <a:extLst>
              <a:ext uri="{FF2B5EF4-FFF2-40B4-BE49-F238E27FC236}">
                <a16:creationId xmlns:a16="http://schemas.microsoft.com/office/drawing/2014/main" id="{5A310B19-1573-1B41-8317-F9E7B509711B}"/>
              </a:ext>
            </a:extLst>
          </p:cNvPr>
          <p:cNvSpPr>
            <a:spLocks noGrp="1"/>
          </p:cNvSpPr>
          <p:nvPr>
            <p:ph idx="1"/>
          </p:nvPr>
        </p:nvSpPr>
        <p:spPr>
          <a:xfrm>
            <a:off x="295847" y="1419622"/>
            <a:ext cx="8643515" cy="3374194"/>
          </a:xfrm>
        </p:spPr>
        <p:txBody>
          <a:bodyPr>
            <a:noAutofit/>
          </a:bodyPr>
          <a:lstStyle/>
          <a:p>
            <a:pPr marL="342900" indent="-342900">
              <a:buClr>
                <a:srgbClr val="C00000"/>
              </a:buClr>
              <a:buFont typeface="Arial" panose="020B0604020202020204" pitchFamily="34" charset="0"/>
              <a:buChar char="•"/>
            </a:pPr>
            <a:r>
              <a:rPr lang="de-DE" sz="1400" b="0" dirty="0"/>
              <a:t>Die RDK hat in enger Zusammenarbeit mit der Tourismusallianz den Recovery Beitrag des Bundes zur Entlastung der Regionen und ihrer Tourismuspartner für die Periode 2020 und 2021 mit </a:t>
            </a:r>
            <a:r>
              <a:rPr lang="de-DE" sz="1400" b="0" dirty="0">
                <a:solidFill>
                  <a:srgbClr val="C00000"/>
                </a:solidFill>
              </a:rPr>
              <a:t>CHF 20 Mio. </a:t>
            </a:r>
            <a:r>
              <a:rPr lang="de-DE" sz="1400" b="0" dirty="0"/>
              <a:t>und für die Periode 2022 und 2023 mit </a:t>
            </a:r>
            <a:r>
              <a:rPr lang="de-DE" sz="1400" b="0" dirty="0">
                <a:solidFill>
                  <a:srgbClr val="C00000"/>
                </a:solidFill>
              </a:rPr>
              <a:t>15 Mio. </a:t>
            </a:r>
            <a:r>
              <a:rPr lang="de-DE" sz="1400" b="0" dirty="0"/>
              <a:t>an Schweiz Tourismus initiiert.</a:t>
            </a:r>
          </a:p>
          <a:p>
            <a:pPr marL="342900" indent="-342900">
              <a:buClr>
                <a:srgbClr val="C00000"/>
              </a:buClr>
              <a:buFont typeface="Arial" panose="020B0604020202020204" pitchFamily="34" charset="0"/>
              <a:buChar char="•"/>
            </a:pPr>
            <a:r>
              <a:rPr lang="de-DE" sz="1400" b="0" dirty="0"/>
              <a:t>Mehrere wichtige </a:t>
            </a:r>
            <a:r>
              <a:rPr lang="de-DE" sz="1400" b="0" dirty="0">
                <a:solidFill>
                  <a:srgbClr val="C00000"/>
                </a:solidFill>
              </a:rPr>
              <a:t>Projekte</a:t>
            </a:r>
            <a:r>
              <a:rPr lang="de-DE" sz="1400" b="0" dirty="0"/>
              <a:t> wurden und werden gemeinsam mit den beteiligten Akteuren durchgeführt und ihre Finanzierung ist gesichert. </a:t>
            </a:r>
          </a:p>
          <a:p>
            <a:pPr marL="342900" indent="-342900">
              <a:buClr>
                <a:srgbClr val="C00000"/>
              </a:buClr>
              <a:buFont typeface="Arial" panose="020B0604020202020204" pitchFamily="34" charset="0"/>
              <a:buChar char="•"/>
            </a:pPr>
            <a:r>
              <a:rPr lang="de-DE" sz="1400" b="0" dirty="0"/>
              <a:t>Die RDK arbeitet auch sehr aktiv in verschiedenen </a:t>
            </a:r>
            <a:r>
              <a:rPr lang="de-DE" sz="1400" b="0" dirty="0">
                <a:solidFill>
                  <a:schemeClr val="tx2"/>
                </a:solidFill>
              </a:rPr>
              <a:t>externen Projektgruppen </a:t>
            </a:r>
            <a:r>
              <a:rPr lang="de-DE" sz="1400" b="0" dirty="0"/>
              <a:t>mit, die für den Schweizer Tourismus wichtig sind. </a:t>
            </a:r>
          </a:p>
          <a:p>
            <a:pPr marL="342900" indent="-342900">
              <a:buClr>
                <a:srgbClr val="C00000"/>
              </a:buClr>
              <a:buFont typeface="Arial" panose="020B0604020202020204" pitchFamily="34" charset="0"/>
              <a:buChar char="•"/>
            </a:pPr>
            <a:r>
              <a:rPr lang="de-DE" sz="1400" b="0" dirty="0"/>
              <a:t>Die Zusammenarbeit innerhalb der RDK ist ausgezeichnet. Die Rolle des Vereins wird </a:t>
            </a:r>
            <a:r>
              <a:rPr lang="de-DE" sz="1400" b="0" dirty="0">
                <a:solidFill>
                  <a:schemeClr val="tx2"/>
                </a:solidFill>
              </a:rPr>
              <a:t>national wertgeschätzt </a:t>
            </a:r>
            <a:r>
              <a:rPr lang="de-DE" sz="1400" b="0" dirty="0"/>
              <a:t>und </a:t>
            </a:r>
            <a:r>
              <a:rPr lang="de-DE" sz="1400" b="0" dirty="0">
                <a:solidFill>
                  <a:srgbClr val="C00000"/>
                </a:solidFill>
              </a:rPr>
              <a:t>seine Stimme wird wahrgenommen</a:t>
            </a:r>
            <a:r>
              <a:rPr lang="de-DE" sz="1400" b="0" dirty="0"/>
              <a:t>. </a:t>
            </a:r>
          </a:p>
          <a:p>
            <a:pPr marL="342900" indent="-342900">
              <a:buClr>
                <a:srgbClr val="C00000"/>
              </a:buClr>
              <a:buFont typeface="Arial" panose="020B0604020202020204" pitchFamily="34" charset="0"/>
              <a:buChar char="•"/>
            </a:pPr>
            <a:r>
              <a:rPr lang="de-DE" sz="1400" b="0" dirty="0"/>
              <a:t>Mehrere wichtige </a:t>
            </a:r>
            <a:r>
              <a:rPr lang="de-DE" sz="1400" b="0" dirty="0">
                <a:solidFill>
                  <a:srgbClr val="C00000"/>
                </a:solidFill>
              </a:rPr>
              <a:t>Marktstudien und Projekte </a:t>
            </a:r>
            <a:r>
              <a:rPr lang="de-DE" sz="1400" b="0" dirty="0"/>
              <a:t>wurden gemeinsam mit beteiligten Akteuren durchgeführt. </a:t>
            </a:r>
          </a:p>
          <a:p>
            <a:pPr marL="342900" indent="-342900">
              <a:buClr>
                <a:srgbClr val="C00000"/>
              </a:buClr>
              <a:buFont typeface="Arial" panose="020B0604020202020204" pitchFamily="34" charset="0"/>
              <a:buChar char="•"/>
            </a:pPr>
            <a:r>
              <a:rPr lang="de-DE" sz="1400" b="0" dirty="0"/>
              <a:t>Die Regionen pflegen eine </a:t>
            </a:r>
            <a:r>
              <a:rPr lang="de-DE" sz="1400" b="0" dirty="0">
                <a:solidFill>
                  <a:srgbClr val="C00000"/>
                </a:solidFill>
              </a:rPr>
              <a:t>offene Kommunikation </a:t>
            </a:r>
            <a:r>
              <a:rPr lang="de-DE" sz="1400" b="0" dirty="0"/>
              <a:t>und einen </a:t>
            </a:r>
            <a:r>
              <a:rPr lang="de-DE" sz="1400" b="0" dirty="0">
                <a:solidFill>
                  <a:srgbClr val="C00000"/>
                </a:solidFill>
              </a:rPr>
              <a:t>aktiven Erfahrungsaustausch</a:t>
            </a:r>
            <a:r>
              <a:rPr lang="de-DE" sz="1400" b="0" dirty="0"/>
              <a:t> zu den Herausforderungen und Erfolgen in den verschiedenen Regionen auch anhand von Best-Practice Beispielen.</a:t>
            </a:r>
            <a:endParaRPr lang="de-DE" sz="1400" b="0" dirty="0">
              <a:solidFill>
                <a:srgbClr val="C00000"/>
              </a:solidFill>
            </a:endParaRPr>
          </a:p>
        </p:txBody>
      </p:sp>
    </p:spTree>
    <p:extLst>
      <p:ext uri="{BB962C8B-B14F-4D97-AF65-F5344CB8AC3E}">
        <p14:creationId xmlns:p14="http://schemas.microsoft.com/office/powerpoint/2010/main" val="404366202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a:xfrm>
            <a:off x="384314" y="171451"/>
            <a:ext cx="8507288" cy="3048372"/>
          </a:xfrm>
        </p:spPr>
        <p:txBody>
          <a:bodyPr/>
          <a:lstStyle/>
          <a:p>
            <a:pPr>
              <a:tabLst>
                <a:tab pos="85725" algn="l"/>
              </a:tabLst>
            </a:pPr>
            <a:r>
              <a:rPr lang="de-CH" dirty="0"/>
              <a:t>RDK</a:t>
            </a:r>
            <a:br>
              <a:rPr lang="de-CH" dirty="0"/>
            </a:br>
            <a:r>
              <a:rPr lang="de-CH" sz="1500" dirty="0"/>
              <a:t>	Konferenz der </a:t>
            </a:r>
            <a:r>
              <a:rPr lang="de-DE" sz="1500" dirty="0"/>
              <a:t>Regionalen tourismusdirektoren der Schweiz</a:t>
            </a:r>
            <a:br>
              <a:rPr lang="de-CH" sz="1500" dirty="0"/>
            </a:br>
            <a:r>
              <a:rPr lang="de-CH" sz="1500" dirty="0"/>
              <a:t>	</a:t>
            </a:r>
            <a:r>
              <a:rPr lang="fr-FR" sz="1500" dirty="0"/>
              <a:t>Conférence des directeurs d’offices de tourisme régionaux de suisse</a:t>
            </a:r>
            <a:br>
              <a:rPr lang="de-CH" sz="1500" dirty="0"/>
            </a:br>
            <a:r>
              <a:rPr lang="de-CH" sz="1500" dirty="0"/>
              <a:t>	</a:t>
            </a:r>
            <a:r>
              <a:rPr lang="it-IT" sz="1500" dirty="0"/>
              <a:t>conferenza dei direttori degli enti regionali svizzeri del turismo</a:t>
            </a:r>
            <a:br>
              <a:rPr lang="de-CH" sz="1500" dirty="0"/>
            </a:br>
            <a:r>
              <a:rPr lang="de-CH" sz="1500" dirty="0"/>
              <a:t>	</a:t>
            </a:r>
            <a:r>
              <a:rPr lang="rm-CH" sz="1500" dirty="0"/>
              <a:t>conferenza dals directurs regiunals svizzers dal turissem</a:t>
            </a:r>
          </a:p>
        </p:txBody>
      </p:sp>
      <p:sp>
        <p:nvSpPr>
          <p:cNvPr id="3" name="Untertitel 2"/>
          <p:cNvSpPr>
            <a:spLocks noGrp="1"/>
          </p:cNvSpPr>
          <p:nvPr>
            <p:ph type="subTitle" idx="1"/>
          </p:nvPr>
        </p:nvSpPr>
        <p:spPr>
          <a:xfrm>
            <a:off x="457200" y="3182094"/>
            <a:ext cx="6858000" cy="685800"/>
          </a:xfrm>
        </p:spPr>
        <p:txBody>
          <a:bodyPr/>
          <a:lstStyle/>
          <a:p>
            <a:r>
              <a:rPr lang="de-CH" dirty="0"/>
              <a:t>Herzlichen Dank!</a:t>
            </a:r>
          </a:p>
        </p:txBody>
      </p:sp>
      <p:sp>
        <p:nvSpPr>
          <p:cNvPr id="5" name="Espace réservé du numéro de diapositive 4">
            <a:extLst>
              <a:ext uri="{FF2B5EF4-FFF2-40B4-BE49-F238E27FC236}">
                <a16:creationId xmlns:a16="http://schemas.microsoft.com/office/drawing/2014/main" id="{5590C110-9887-EF41-911F-8CD1F8FA4E2B}"/>
              </a:ext>
            </a:extLst>
          </p:cNvPr>
          <p:cNvSpPr>
            <a:spLocks noGrp="1"/>
          </p:cNvSpPr>
          <p:nvPr>
            <p:ph type="sldNum" sz="quarter" idx="12"/>
          </p:nvPr>
        </p:nvSpPr>
        <p:spPr>
          <a:xfrm>
            <a:off x="8553761" y="4589075"/>
            <a:ext cx="986791" cy="365125"/>
          </a:xfrm>
        </p:spPr>
        <p:txBody>
          <a:bodyPr/>
          <a:lstStyle/>
          <a:p>
            <a:fld id="{7DEC8A7F-A264-4A40-B47E-FC0CB1C7F125}" type="slidenum">
              <a:rPr lang="de-CH" sz="1200" smtClean="0"/>
              <a:t>9</a:t>
            </a:fld>
            <a:endParaRPr lang="de-CH" sz="1200" dirty="0"/>
          </a:p>
        </p:txBody>
      </p:sp>
      <p:grpSp>
        <p:nvGrpSpPr>
          <p:cNvPr id="4" name="Groupe 8">
            <a:extLst>
              <a:ext uri="{FF2B5EF4-FFF2-40B4-BE49-F238E27FC236}">
                <a16:creationId xmlns:a16="http://schemas.microsoft.com/office/drawing/2014/main" id="{58A808CC-A53A-FCD2-6B9E-C44F5098A10C}"/>
              </a:ext>
            </a:extLst>
          </p:cNvPr>
          <p:cNvGrpSpPr/>
          <p:nvPr/>
        </p:nvGrpSpPr>
        <p:grpSpPr>
          <a:xfrm>
            <a:off x="758564" y="3939902"/>
            <a:ext cx="7125804" cy="1014918"/>
            <a:chOff x="758564" y="3939902"/>
            <a:chExt cx="7125804" cy="1014918"/>
          </a:xfrm>
        </p:grpSpPr>
        <p:grpSp>
          <p:nvGrpSpPr>
            <p:cNvPr id="6" name="Groupe 5">
              <a:extLst>
                <a:ext uri="{FF2B5EF4-FFF2-40B4-BE49-F238E27FC236}">
                  <a16:creationId xmlns:a16="http://schemas.microsoft.com/office/drawing/2014/main" id="{3D1C6F72-40DD-AEA1-ABB9-1559EFE95801}"/>
                </a:ext>
              </a:extLst>
            </p:cNvPr>
            <p:cNvGrpSpPr/>
            <p:nvPr/>
          </p:nvGrpSpPr>
          <p:grpSpPr>
            <a:xfrm>
              <a:off x="758564" y="3939902"/>
              <a:ext cx="7125804" cy="1014918"/>
              <a:chOff x="758564" y="3939902"/>
              <a:chExt cx="7125804" cy="1014918"/>
            </a:xfrm>
          </p:grpSpPr>
          <p:pic>
            <p:nvPicPr>
              <p:cNvPr id="8" name="Picture 4">
                <a:extLst>
                  <a:ext uri="{FF2B5EF4-FFF2-40B4-BE49-F238E27FC236}">
                    <a16:creationId xmlns:a16="http://schemas.microsoft.com/office/drawing/2014/main" id="{AC7D718F-4F68-5287-32A2-7760A71145A6}"/>
                  </a:ext>
                </a:extLst>
              </p:cNvPr>
              <p:cNvPicPr>
                <a:picLocks noChangeAspect="1" noChangeArrowheads="1"/>
              </p:cNvPicPr>
              <p:nvPr/>
            </p:nvPicPr>
            <p:blipFill>
              <a:blip r:embed="rId2" cstate="screen">
                <a:extLst>
                  <a:ext uri="{28A0092B-C50C-407E-A947-70E740481C1C}">
                    <a14:useLocalDpi xmlns:a14="http://schemas.microsoft.com/office/drawing/2010/main"/>
                  </a:ext>
                </a:extLst>
              </a:blip>
              <a:srcRect/>
              <a:stretch/>
            </p:blipFill>
            <p:spPr bwMode="auto">
              <a:xfrm>
                <a:off x="2960518" y="4067599"/>
                <a:ext cx="1010839" cy="31244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 name="Picture 8">
                <a:extLst>
                  <a:ext uri="{FF2B5EF4-FFF2-40B4-BE49-F238E27FC236}">
                    <a16:creationId xmlns:a16="http://schemas.microsoft.com/office/drawing/2014/main" id="{2C747579-29A5-10C3-E3C9-E78D1F213A7C}"/>
                  </a:ext>
                </a:extLst>
              </p:cNvPr>
              <p:cNvPicPr>
                <a:picLocks noChangeAspect="1" noChangeArrowheads="1"/>
              </p:cNvPicPr>
              <p:nvPr/>
            </p:nvPicPr>
            <p:blipFill>
              <a:blip r:embed="rId3" cstate="screen">
                <a:extLst>
                  <a:ext uri="{28A0092B-C50C-407E-A947-70E740481C1C}">
                    <a14:useLocalDpi xmlns:a14="http://schemas.microsoft.com/office/drawing/2010/main"/>
                  </a:ext>
                </a:extLst>
              </a:blip>
              <a:srcRect/>
              <a:stretch/>
            </p:blipFill>
            <p:spPr bwMode="auto">
              <a:xfrm>
                <a:off x="1824214" y="3939902"/>
                <a:ext cx="864094" cy="567834"/>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12">
                <a:extLst>
                  <a:ext uri="{FF2B5EF4-FFF2-40B4-BE49-F238E27FC236}">
                    <a16:creationId xmlns:a16="http://schemas.microsoft.com/office/drawing/2014/main" id="{2A34C23E-1C60-7AF4-8A8C-4035E5A417D5}"/>
                  </a:ext>
                </a:extLst>
              </p:cNvPr>
              <p:cNvPicPr>
                <a:picLocks noChangeAspect="1" noChangeArrowheads="1"/>
              </p:cNvPicPr>
              <p:nvPr/>
            </p:nvPicPr>
            <p:blipFill>
              <a:blip r:embed="rId4" cstate="screen">
                <a:extLst>
                  <a:ext uri="{28A0092B-C50C-407E-A947-70E740481C1C}">
                    <a14:useLocalDpi xmlns:a14="http://schemas.microsoft.com/office/drawing/2010/main"/>
                  </a:ext>
                </a:extLst>
              </a:blip>
              <a:srcRect/>
              <a:stretch/>
            </p:blipFill>
            <p:spPr bwMode="auto">
              <a:xfrm>
                <a:off x="5382085" y="4585606"/>
                <a:ext cx="789490" cy="308394"/>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16">
                <a:extLst>
                  <a:ext uri="{FF2B5EF4-FFF2-40B4-BE49-F238E27FC236}">
                    <a16:creationId xmlns:a16="http://schemas.microsoft.com/office/drawing/2014/main" id="{B1C40172-F50E-74B9-C8AC-E9090AC27676}"/>
                  </a:ext>
                </a:extLst>
              </p:cNvPr>
              <p:cNvPicPr>
                <a:picLocks noChangeAspect="1" noChangeArrowheads="1"/>
              </p:cNvPicPr>
              <p:nvPr/>
            </p:nvPicPr>
            <p:blipFill>
              <a:blip r:embed="rId5" cstate="screen">
                <a:extLst>
                  <a:ext uri="{28A0092B-C50C-407E-A947-70E740481C1C}">
                    <a14:useLocalDpi xmlns:a14="http://schemas.microsoft.com/office/drawing/2010/main"/>
                  </a:ext>
                </a:extLst>
              </a:blip>
              <a:srcRect/>
              <a:stretch/>
            </p:blipFill>
            <p:spPr bwMode="auto">
              <a:xfrm>
                <a:off x="850055" y="4069733"/>
                <a:ext cx="701949" cy="308173"/>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18" descr="Jura &amp; Drei-Seen-Land">
                <a:extLst>
                  <a:ext uri="{FF2B5EF4-FFF2-40B4-BE49-F238E27FC236}">
                    <a16:creationId xmlns:a16="http://schemas.microsoft.com/office/drawing/2014/main" id="{73719CAF-BC54-527B-C4CC-7D28EED49C6F}"/>
                  </a:ext>
                </a:extLst>
              </p:cNvPr>
              <p:cNvPicPr>
                <a:picLocks noChangeAspect="1" noChangeArrowheads="1"/>
              </p:cNvPicPr>
              <p:nvPr/>
            </p:nvPicPr>
            <p:blipFill>
              <a:blip r:embed="rId6">
                <a:extLst>
                  <a:ext uri="{28A0092B-C50C-407E-A947-70E740481C1C}">
                    <a14:useLocalDpi xmlns:a14="http://schemas.microsoft.com/office/drawing/2010/main"/>
                  </a:ext>
                </a:extLst>
              </a:blip>
              <a:srcRect/>
              <a:stretch>
                <a:fillRect/>
              </a:stretch>
            </p:blipFill>
            <p:spPr bwMode="auto">
              <a:xfrm>
                <a:off x="758564" y="4622323"/>
                <a:ext cx="979004" cy="234961"/>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20">
                <a:extLst>
                  <a:ext uri="{FF2B5EF4-FFF2-40B4-BE49-F238E27FC236}">
                    <a16:creationId xmlns:a16="http://schemas.microsoft.com/office/drawing/2014/main" id="{6259A159-0478-940F-0DA9-D841E77DD86F}"/>
                  </a:ext>
                </a:extLst>
              </p:cNvPr>
              <p:cNvPicPr>
                <a:picLocks noChangeAspect="1" noChangeArrowheads="1"/>
              </p:cNvPicPr>
              <p:nvPr/>
            </p:nvPicPr>
            <p:blipFill>
              <a:blip r:embed="rId7" cstate="screen">
                <a:extLst>
                  <a:ext uri="{28A0092B-C50C-407E-A947-70E740481C1C}">
                    <a14:useLocalDpi xmlns:a14="http://schemas.microsoft.com/office/drawing/2010/main"/>
                  </a:ext>
                </a:extLst>
              </a:blip>
              <a:srcRect/>
              <a:stretch/>
            </p:blipFill>
            <p:spPr bwMode="auto">
              <a:xfrm>
                <a:off x="1873864" y="4591712"/>
                <a:ext cx="952500" cy="296183"/>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22">
                <a:extLst>
                  <a:ext uri="{FF2B5EF4-FFF2-40B4-BE49-F238E27FC236}">
                    <a16:creationId xmlns:a16="http://schemas.microsoft.com/office/drawing/2014/main" id="{2AF49804-2AA0-C325-E46C-34EC68C8EFBB}"/>
                  </a:ext>
                </a:extLst>
              </p:cNvPr>
              <p:cNvPicPr>
                <a:picLocks noChangeAspect="1" noChangeArrowheads="1"/>
              </p:cNvPicPr>
              <p:nvPr/>
            </p:nvPicPr>
            <p:blipFill rotWithShape="1">
              <a:blip r:embed="rId8" cstate="screen">
                <a:extLst>
                  <a:ext uri="{28A0092B-C50C-407E-A947-70E740481C1C}">
                    <a14:useLocalDpi xmlns:a14="http://schemas.microsoft.com/office/drawing/2010/main"/>
                  </a:ext>
                </a:extLst>
              </a:blip>
              <a:srcRect/>
              <a:stretch/>
            </p:blipFill>
            <p:spPr bwMode="auto">
              <a:xfrm>
                <a:off x="2962660" y="4544194"/>
                <a:ext cx="1141163" cy="391219"/>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24">
                <a:extLst>
                  <a:ext uri="{FF2B5EF4-FFF2-40B4-BE49-F238E27FC236}">
                    <a16:creationId xmlns:a16="http://schemas.microsoft.com/office/drawing/2014/main" id="{E5A5508A-C01F-CAA4-A626-DBE1E7C334F0}"/>
                  </a:ext>
                </a:extLst>
              </p:cNvPr>
              <p:cNvPicPr>
                <a:picLocks noChangeAspect="1" noChangeArrowheads="1"/>
              </p:cNvPicPr>
              <p:nvPr/>
            </p:nvPicPr>
            <p:blipFill>
              <a:blip r:embed="rId9" cstate="screen">
                <a:extLst>
                  <a:ext uri="{28A0092B-C50C-407E-A947-70E740481C1C}">
                    <a14:useLocalDpi xmlns:a14="http://schemas.microsoft.com/office/drawing/2010/main"/>
                  </a:ext>
                </a:extLst>
              </a:blip>
              <a:srcRect/>
              <a:stretch/>
            </p:blipFill>
            <p:spPr bwMode="auto">
              <a:xfrm>
                <a:off x="4240119" y="4593180"/>
                <a:ext cx="1005670" cy="293247"/>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26">
                <a:extLst>
                  <a:ext uri="{FF2B5EF4-FFF2-40B4-BE49-F238E27FC236}">
                    <a16:creationId xmlns:a16="http://schemas.microsoft.com/office/drawing/2014/main" id="{D5593A5A-6325-5154-850D-942D37916C5B}"/>
                  </a:ext>
                </a:extLst>
              </p:cNvPr>
              <p:cNvPicPr>
                <a:picLocks noChangeAspect="1" noChangeArrowheads="1"/>
              </p:cNvPicPr>
              <p:nvPr/>
            </p:nvPicPr>
            <p:blipFill rotWithShape="1">
              <a:blip r:embed="rId10" cstate="screen">
                <a:extLst>
                  <a:ext uri="{28A0092B-C50C-407E-A947-70E740481C1C}">
                    <a14:useLocalDpi xmlns:a14="http://schemas.microsoft.com/office/drawing/2010/main"/>
                  </a:ext>
                </a:extLst>
              </a:blip>
              <a:srcRect/>
              <a:stretch/>
            </p:blipFill>
            <p:spPr bwMode="auto">
              <a:xfrm>
                <a:off x="6307871" y="4524787"/>
                <a:ext cx="499269" cy="430033"/>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28">
                <a:extLst>
                  <a:ext uri="{FF2B5EF4-FFF2-40B4-BE49-F238E27FC236}">
                    <a16:creationId xmlns:a16="http://schemas.microsoft.com/office/drawing/2014/main" id="{7981B255-2E55-FEC2-7CBA-86E2AD2F3B2D}"/>
                  </a:ext>
                </a:extLst>
              </p:cNvPr>
              <p:cNvPicPr>
                <a:picLocks noChangeAspect="1" noChangeArrowheads="1"/>
              </p:cNvPicPr>
              <p:nvPr/>
            </p:nvPicPr>
            <p:blipFill rotWithShape="1">
              <a:blip r:embed="rId11" cstate="screen">
                <a:extLst>
                  <a:ext uri="{28A0092B-C50C-407E-A947-70E740481C1C}">
                    <a14:useLocalDpi xmlns:a14="http://schemas.microsoft.com/office/drawing/2010/main"/>
                  </a:ext>
                </a:extLst>
              </a:blip>
              <a:srcRect/>
              <a:stretch/>
            </p:blipFill>
            <p:spPr bwMode="auto">
              <a:xfrm>
                <a:off x="6926925" y="4585137"/>
                <a:ext cx="952500" cy="309332"/>
              </a:xfrm>
              <a:prstGeom prst="rect">
                <a:avLst/>
              </a:prstGeom>
              <a:noFill/>
              <a:extLst>
                <a:ext uri="{909E8E84-426E-40DD-AFC4-6F175D3DCCD1}">
                  <a14:hiddenFill xmlns:a14="http://schemas.microsoft.com/office/drawing/2010/main">
                    <a:solidFill>
                      <a:srgbClr val="FFFFFF"/>
                    </a:solidFill>
                  </a14:hiddenFill>
                </a:ext>
              </a:extLst>
            </p:spPr>
          </p:pic>
          <p:pic>
            <p:nvPicPr>
              <p:cNvPr id="18" name="Image 21">
                <a:extLst>
                  <a:ext uri="{FF2B5EF4-FFF2-40B4-BE49-F238E27FC236}">
                    <a16:creationId xmlns:a16="http://schemas.microsoft.com/office/drawing/2014/main" id="{3DF539E5-6017-3D49-9340-6161BC6DAAE9}"/>
                  </a:ext>
                </a:extLst>
              </p:cNvPr>
              <p:cNvPicPr>
                <a:picLocks noChangeAspect="1"/>
              </p:cNvPicPr>
              <p:nvPr/>
            </p:nvPicPr>
            <p:blipFill>
              <a:blip r:embed="rId12" cstate="screen">
                <a:extLst>
                  <a:ext uri="{28A0092B-C50C-407E-A947-70E740481C1C}">
                    <a14:useLocalDpi xmlns:a14="http://schemas.microsoft.com/office/drawing/2010/main"/>
                  </a:ext>
                </a:extLst>
              </a:blip>
              <a:stretch>
                <a:fillRect/>
              </a:stretch>
            </p:blipFill>
            <p:spPr>
              <a:xfrm>
                <a:off x="6713140" y="4100840"/>
                <a:ext cx="1171228" cy="245958"/>
              </a:xfrm>
              <a:prstGeom prst="rect">
                <a:avLst/>
              </a:prstGeom>
            </p:spPr>
          </p:pic>
          <p:pic>
            <p:nvPicPr>
              <p:cNvPr id="19" name="Image 4" descr="Une image contenant Police, Graphique, noir, logo&#10;&#10;Description générée automatiquement">
                <a:extLst>
                  <a:ext uri="{FF2B5EF4-FFF2-40B4-BE49-F238E27FC236}">
                    <a16:creationId xmlns:a16="http://schemas.microsoft.com/office/drawing/2014/main" id="{4B884226-F334-A5D3-87F0-5AC297B80CC4}"/>
                  </a:ext>
                </a:extLst>
              </p:cNvPr>
              <p:cNvPicPr>
                <a:picLocks noChangeAspect="1"/>
              </p:cNvPicPr>
              <p:nvPr/>
            </p:nvPicPr>
            <p:blipFill rotWithShape="1">
              <a:blip r:embed="rId13" cstate="screen">
                <a:extLst>
                  <a:ext uri="{28A0092B-C50C-407E-A947-70E740481C1C}">
                    <a14:useLocalDpi xmlns:a14="http://schemas.microsoft.com/office/drawing/2010/main"/>
                  </a:ext>
                </a:extLst>
              </a:blip>
              <a:srcRect/>
              <a:stretch/>
            </p:blipFill>
            <p:spPr>
              <a:xfrm>
                <a:off x="5748744" y="4089123"/>
                <a:ext cx="692186" cy="269392"/>
              </a:xfrm>
              <a:prstGeom prst="rect">
                <a:avLst/>
              </a:prstGeom>
            </p:spPr>
          </p:pic>
        </p:grpSp>
        <p:pic>
          <p:nvPicPr>
            <p:cNvPr id="7" name="Image 7" descr="Une image contenant texte, Police, logo, blanc&#10;&#10;Description générée automatiquement">
              <a:extLst>
                <a:ext uri="{FF2B5EF4-FFF2-40B4-BE49-F238E27FC236}">
                  <a16:creationId xmlns:a16="http://schemas.microsoft.com/office/drawing/2014/main" id="{212A7375-5E32-A28B-0628-C2FF4C27C5EF}"/>
                </a:ext>
              </a:extLst>
            </p:cNvPr>
            <p:cNvPicPr>
              <a:picLocks noChangeAspect="1"/>
            </p:cNvPicPr>
            <p:nvPr/>
          </p:nvPicPr>
          <p:blipFill rotWithShape="1">
            <a:blip r:embed="rId14" cstate="screen">
              <a:extLst>
                <a:ext uri="{28A0092B-C50C-407E-A947-70E740481C1C}">
                  <a14:useLocalDpi xmlns:a14="http://schemas.microsoft.com/office/drawing/2010/main"/>
                </a:ext>
              </a:extLst>
            </a:blip>
            <a:srcRect/>
            <a:stretch/>
          </p:blipFill>
          <p:spPr>
            <a:xfrm>
              <a:off x="4270185" y="4028788"/>
              <a:ext cx="1179730" cy="388350"/>
            </a:xfrm>
            <a:prstGeom prst="rect">
              <a:avLst/>
            </a:prstGeom>
          </p:spPr>
        </p:pic>
      </p:grpSp>
    </p:spTree>
    <p:extLst>
      <p:ext uri="{BB962C8B-B14F-4D97-AF65-F5344CB8AC3E}">
        <p14:creationId xmlns:p14="http://schemas.microsoft.com/office/powerpoint/2010/main" val="2141788381"/>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Essenz">
  <a:themeElements>
    <a:clrScheme name="Essenz">
      <a:dk1>
        <a:srgbClr val="000000"/>
      </a:dk1>
      <a:lt1>
        <a:srgbClr val="FFFFFF"/>
      </a:lt1>
      <a:dk2>
        <a:srgbClr val="D1282E"/>
      </a:dk2>
      <a:lt2>
        <a:srgbClr val="C8C8B1"/>
      </a:lt2>
      <a:accent1>
        <a:srgbClr val="7A7A7A"/>
      </a:accent1>
      <a:accent2>
        <a:srgbClr val="F5C201"/>
      </a:accent2>
      <a:accent3>
        <a:srgbClr val="526DB0"/>
      </a:accent3>
      <a:accent4>
        <a:srgbClr val="989AAC"/>
      </a:accent4>
      <a:accent5>
        <a:srgbClr val="DC5924"/>
      </a:accent5>
      <a:accent6>
        <a:srgbClr val="B4B392"/>
      </a:accent6>
      <a:hlink>
        <a:srgbClr val="CC9900"/>
      </a:hlink>
      <a:folHlink>
        <a:srgbClr val="969696"/>
      </a:folHlink>
    </a:clrScheme>
    <a:fontScheme name="Essenz">
      <a:majorFont>
        <a:latin typeface="Arial Black"/>
        <a:ea typeface=""/>
        <a:cs typeface=""/>
        <a:font script="Jpan" typeface="ＭＳ Ｐゴシック"/>
        <a:font script="Hang" typeface="HY견고딕"/>
        <a:font script="Hans" typeface="微软雅黑"/>
        <a:font script="Hant" typeface="微軟正黑體"/>
        <a:font script="Arab" typeface="Tahoma"/>
        <a:font script="Hebr" typeface="Tahoma"/>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돋움"/>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Essenz">
      <a:fillStyleLst>
        <a:solidFill>
          <a:schemeClr val="phClr"/>
        </a:solidFill>
        <a:gradFill rotWithShape="1">
          <a:gsLst>
            <a:gs pos="0">
              <a:schemeClr val="phClr">
                <a:tint val="60000"/>
                <a:satMod val="250000"/>
              </a:schemeClr>
            </a:gs>
            <a:gs pos="35000">
              <a:schemeClr val="phClr">
                <a:tint val="47000"/>
                <a:satMod val="275000"/>
              </a:schemeClr>
            </a:gs>
            <a:gs pos="100000">
              <a:schemeClr val="phClr">
                <a:tint val="25000"/>
                <a:satMod val="300000"/>
              </a:schemeClr>
            </a:gs>
          </a:gsLst>
          <a:lin ang="16200000" scaled="1"/>
        </a:gradFill>
        <a:solidFill>
          <a:schemeClr val="phClr">
            <a:satMod val="110000"/>
          </a:schemeClr>
        </a:solidFill>
      </a:fillStyleLst>
      <a:lnStyleLst>
        <a:ln w="12700" cap="flat" cmpd="sng" algn="ctr">
          <a:solidFill>
            <a:schemeClr val="phClr">
              <a:shade val="95000"/>
              <a:satMod val="105000"/>
            </a:schemeClr>
          </a:solidFill>
          <a:prstDash val="solid"/>
        </a:ln>
        <a:ln w="28575" cap="flat" cmpd="sng" algn="ctr">
          <a:solidFill>
            <a:schemeClr val="phClr"/>
          </a:solidFill>
          <a:prstDash val="solid"/>
        </a:ln>
        <a:ln w="41275" cap="flat" cmpd="sng" algn="ctr">
          <a:solidFill>
            <a:schemeClr val="phClr"/>
          </a:solidFill>
          <a:prstDash val="solid"/>
        </a:ln>
      </a:lnStyleLst>
      <a:effectStyleLst>
        <a:effectStyle>
          <a:effectLst/>
        </a:effectStyle>
        <a:effectStyle>
          <a:effectLst>
            <a:outerShdw blurRad="39999" dist="23000" algn="bl" rotWithShape="0">
              <a:srgbClr val="000000">
                <a:alpha val="40000"/>
              </a:srgbClr>
            </a:outerShdw>
          </a:effectLst>
        </a:effectStyle>
        <a:effectStyle>
          <a:effectLst>
            <a:outerShdw blurRad="38100" dist="19050" algn="bl" rotWithShape="0">
              <a:srgbClr val="000000">
                <a:alpha val="60000"/>
              </a:srgbClr>
            </a:outerShdw>
          </a:effectLst>
          <a:scene3d>
            <a:camera prst="orthographicFront">
              <a:rot lat="0" lon="0" rev="0"/>
            </a:camera>
            <a:lightRig rig="balanced" dir="l"/>
          </a:scene3d>
          <a:sp3d prstMaterial="plastic">
            <a:bevelT w="38100" h="31750"/>
          </a:sp3d>
        </a:effectStyle>
      </a:effectStyleLst>
      <a:bgFillStyleLst>
        <a:solidFill>
          <a:schemeClr val="phClr"/>
        </a:solidFill>
        <a:blipFill rotWithShape="1">
          <a:blip xmlns:r="http://schemas.openxmlformats.org/officeDocument/2006/relationships" r:embed="rId1">
            <a:duotone>
              <a:schemeClr val="phClr">
                <a:tint val="96000"/>
              </a:schemeClr>
              <a:schemeClr val="phClr">
                <a:shade val="94000"/>
              </a:schemeClr>
            </a:duotone>
          </a:blip>
          <a:tile tx="0" ty="0" sx="100000" sy="100000" flip="none" algn="tl"/>
        </a:blipFill>
        <a:gradFill rotWithShape="1">
          <a:gsLst>
            <a:gs pos="0">
              <a:schemeClr val="phClr">
                <a:tint val="84000"/>
                <a:satMod val="110000"/>
              </a:schemeClr>
            </a:gs>
            <a:gs pos="44000">
              <a:schemeClr val="phClr">
                <a:tint val="93000"/>
                <a:satMod val="115000"/>
              </a:schemeClr>
            </a:gs>
            <a:gs pos="100000">
              <a:schemeClr val="phClr">
                <a:tint val="100000"/>
                <a:shade val="59000"/>
                <a:satMod val="120000"/>
              </a:schemeClr>
            </a:gs>
          </a:gsLst>
          <a:path path="circle">
            <a:fillToRect l="40000" t="60000" r="60000" b="40000"/>
          </a:path>
        </a:gradFill>
      </a:bgFillStyleLst>
    </a:fmtScheme>
  </a:themeElements>
  <a:objectDefaults/>
  <a:extraClrSchemeLst/>
</a:theme>
</file>

<file path=ppt/theme/theme2.xml><?xml version="1.0" encoding="utf-8"?>
<a:theme xmlns:a="http://schemas.openxmlformats.org/drawingml/2006/main" name="Larissa">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Larissa">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Essential</Template>
  <TotalTime>0</TotalTime>
  <Words>910</Words>
  <Application>Microsoft Macintosh PowerPoint</Application>
  <PresentationFormat>Bildschirmpräsentation (16:9)</PresentationFormat>
  <Paragraphs>77</Paragraphs>
  <Slides>9</Slides>
  <Notes>8</Notes>
  <HiddenSlides>0</HiddenSlides>
  <MMClips>0</MMClips>
  <ScaleCrop>false</ScaleCrop>
  <HeadingPairs>
    <vt:vector size="6" baseType="variant">
      <vt:variant>
        <vt:lpstr>Verwendete Schriftarten</vt:lpstr>
      </vt:variant>
      <vt:variant>
        <vt:i4>3</vt:i4>
      </vt:variant>
      <vt:variant>
        <vt:lpstr>Design</vt:lpstr>
      </vt:variant>
      <vt:variant>
        <vt:i4>1</vt:i4>
      </vt:variant>
      <vt:variant>
        <vt:lpstr>Folientitel</vt:lpstr>
      </vt:variant>
      <vt:variant>
        <vt:i4>9</vt:i4>
      </vt:variant>
    </vt:vector>
  </HeadingPairs>
  <TitlesOfParts>
    <vt:vector size="13" baseType="lpstr">
      <vt:lpstr>Arial</vt:lpstr>
      <vt:lpstr>Arial Black</vt:lpstr>
      <vt:lpstr>Calibri</vt:lpstr>
      <vt:lpstr>Essenz</vt:lpstr>
      <vt:lpstr>RDK  Konferenz der Regionalen tourismusdirektoren der Schweiz  Conférence des directeurs d’offices de tourisme régionaux de suisse  conferenza dei direttori degli enti regionali svizzeri del turismo  conferenza dals directurs regiunals svizzers dal turissem</vt:lpstr>
      <vt:lpstr>DER Verein.</vt:lpstr>
      <vt:lpstr>Organisation der rdk.</vt:lpstr>
      <vt:lpstr>Rolle &amp; Mission.</vt:lpstr>
      <vt:lpstr>Vertretungen auf nationaler Ebene.</vt:lpstr>
      <vt:lpstr>Projektübersicht.</vt:lpstr>
      <vt:lpstr>Projektübersicht.</vt:lpstr>
      <vt:lpstr>Einige Erfolge der rdk.</vt:lpstr>
      <vt:lpstr>RDK  Konferenz der Regionalen tourismusdirektoren der Schweiz  Conférence des directeurs d’offices de tourisme régionaux de suisse  conferenza dei direttori degli enti regionali svizzeri del turismo  conferenza dals directurs regiunals svizzers dal turissem</vt:lpstr>
    </vt:vector>
  </TitlesOfParts>
  <Company>Luzern Tourismus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RDK  Konferenz der Regionalen tourismusdirektoren der schweiz  Conference des directeurs d’offices de tourisme regionaux de suisse  conferenza dei direttori degli enti regionali svizzeri del turismo  conferenza dals directurs regiunals svizzers dal turissem</dc:title>
  <dc:creator>Isaak Lea</dc:creator>
  <cp:lastModifiedBy>Miriam Nussbaumer</cp:lastModifiedBy>
  <cp:revision>699</cp:revision>
  <cp:lastPrinted>2021-11-15T10:48:10Z</cp:lastPrinted>
  <dcterms:created xsi:type="dcterms:W3CDTF">2018-12-03T17:17:28Z</dcterms:created>
  <dcterms:modified xsi:type="dcterms:W3CDTF">2024-03-21T09:04:06Z</dcterms:modified>
</cp:coreProperties>
</file>