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1_905A86AB.xml" ContentType="application/vnd.ms-powerpoint.comment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693" r:id="rId6"/>
    <p:sldMasterId id="2147483721" r:id="rId7"/>
  </p:sldMasterIdLst>
  <p:notesMasterIdLst>
    <p:notesMasterId r:id="rId27"/>
  </p:notesMasterIdLst>
  <p:handoutMasterIdLst>
    <p:handoutMasterId r:id="rId28"/>
  </p:handoutMasterIdLst>
  <p:sldIdLst>
    <p:sldId id="276" r:id="rId8"/>
    <p:sldId id="8345" r:id="rId9"/>
    <p:sldId id="8347" r:id="rId10"/>
    <p:sldId id="8348" r:id="rId11"/>
    <p:sldId id="278" r:id="rId12"/>
    <p:sldId id="299" r:id="rId13"/>
    <p:sldId id="8344" r:id="rId14"/>
    <p:sldId id="8343" r:id="rId15"/>
    <p:sldId id="8453" r:id="rId16"/>
    <p:sldId id="8349" r:id="rId17"/>
    <p:sldId id="8350" r:id="rId18"/>
    <p:sldId id="8367" r:id="rId19"/>
    <p:sldId id="8402" r:id="rId20"/>
    <p:sldId id="8450" r:id="rId21"/>
    <p:sldId id="8449" r:id="rId22"/>
    <p:sldId id="8404" r:id="rId23"/>
    <p:sldId id="8452" r:id="rId24"/>
    <p:sldId id="289" r:id="rId25"/>
    <p:sldId id="8451" r:id="rId26"/>
  </p:sldIdLst>
  <p:sldSz cx="12188825"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4">
          <p15:clr>
            <a:srgbClr val="A4A3A4"/>
          </p15:clr>
        </p15:guide>
        <p15:guide id="2" orient="horz" pos="346">
          <p15:clr>
            <a:srgbClr val="A4A3A4"/>
          </p15:clr>
        </p15:guide>
        <p15:guide id="3" orient="horz" pos="754" userDrawn="1">
          <p15:clr>
            <a:srgbClr val="A4A3A4"/>
          </p15:clr>
        </p15:guide>
        <p15:guide id="4" orient="horz" pos="1163">
          <p15:clr>
            <a:srgbClr val="A4A3A4"/>
          </p15:clr>
        </p15:guide>
        <p15:guide id="5" orient="horz" pos="1299">
          <p15:clr>
            <a:srgbClr val="A4A3A4"/>
          </p15:clr>
        </p15:guide>
        <p15:guide id="6" orient="horz" pos="4112">
          <p15:clr>
            <a:srgbClr val="A4A3A4"/>
          </p15:clr>
        </p15:guide>
        <p15:guide id="7" orient="horz" pos="2659" userDrawn="1">
          <p15:clr>
            <a:srgbClr val="A4A3A4"/>
          </p15:clr>
        </p15:guide>
        <p15:guide id="8" pos="3907">
          <p15:clr>
            <a:srgbClr val="A4A3A4"/>
          </p15:clr>
        </p15:guide>
        <p15:guide id="9" pos="414">
          <p15:clr>
            <a:srgbClr val="A4A3A4"/>
          </p15:clr>
        </p15:guide>
        <p15:guide id="10" pos="7399">
          <p15:clr>
            <a:srgbClr val="A4A3A4"/>
          </p15:clr>
        </p15:guide>
        <p15:guide id="11" pos="7150">
          <p15:clr>
            <a:srgbClr val="A4A3A4"/>
          </p15:clr>
        </p15:guide>
        <p15:guide id="12" pos="2750">
          <p15:clr>
            <a:srgbClr val="A4A3A4"/>
          </p15:clr>
        </p15:guide>
        <p15:guide id="13" pos="3657">
          <p15:clr>
            <a:srgbClr val="A4A3A4"/>
          </p15:clr>
        </p15:guide>
        <p15:guide id="14" pos="4814">
          <p15:clr>
            <a:srgbClr val="A4A3A4"/>
          </p15:clr>
        </p15:guide>
        <p15:guide id="15" pos="2500">
          <p15:clr>
            <a:srgbClr val="A4A3A4"/>
          </p15:clr>
        </p15:guide>
        <p15:guide id="16" pos="5064" userDrawn="1">
          <p15:clr>
            <a:srgbClr val="A4A3A4"/>
          </p15:clr>
        </p15:guide>
        <p15:guide id="17" orient="horz" pos="2729">
          <p15:clr>
            <a:srgbClr val="A4A3A4"/>
          </p15:clr>
        </p15:guide>
        <p15:guide id="18" orient="horz" pos="1254">
          <p15:clr>
            <a:srgbClr val="A4A3A4"/>
          </p15:clr>
        </p15:guide>
        <p15:guide id="19" orient="horz" pos="4044">
          <p15:clr>
            <a:srgbClr val="A4A3A4"/>
          </p15:clr>
        </p15:guide>
        <p15:guide id="20" orient="horz" pos="257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A64C7B-FEC7-6EA0-62BA-DFEAD312CEF0}" name="Bacher Romy" initials="BR" userId="S::romy.bacher@stv-fst.ch::83987724-f933-47f8-955b-2bd41f3f53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Krauer" initials="SK" lastIdx="8" clrIdx="0">
    <p:extLst>
      <p:ext uri="{19B8F6BF-5375-455C-9EA6-DF929625EA0E}">
        <p15:presenceInfo xmlns:p15="http://schemas.microsoft.com/office/powerpoint/2012/main" userId="S::sarah.krauer@switzerland.com::4120424b-be15-446f-914d-07e82f451e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3F"/>
    <a:srgbClr val="005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4" autoAdjust="0"/>
    <p:restoredTop sz="87952" autoAdjust="0"/>
  </p:normalViewPr>
  <p:slideViewPr>
    <p:cSldViewPr showGuides="1">
      <p:cViewPr varScale="1">
        <p:scale>
          <a:sx n="73" d="100"/>
          <a:sy n="73" d="100"/>
        </p:scale>
        <p:origin x="792" y="192"/>
      </p:cViewPr>
      <p:guideLst>
        <p:guide orient="horz" pos="2774"/>
        <p:guide orient="horz" pos="346"/>
        <p:guide orient="horz" pos="754"/>
        <p:guide orient="horz" pos="1163"/>
        <p:guide orient="horz" pos="1299"/>
        <p:guide orient="horz" pos="4112"/>
        <p:guide orient="horz" pos="2659"/>
        <p:guide pos="3907"/>
        <p:guide pos="414"/>
        <p:guide pos="7399"/>
        <p:guide pos="7150"/>
        <p:guide pos="2750"/>
        <p:guide pos="3657"/>
        <p:guide pos="4814"/>
        <p:guide pos="2500"/>
        <p:guide pos="5064"/>
        <p:guide orient="horz" pos="2729"/>
        <p:guide orient="horz" pos="1254"/>
        <p:guide orient="horz" pos="4044"/>
        <p:guide orient="horz" pos="257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my.bacher\Downloads\230208_Swisstainable_Reporting_allgemei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omy.bacher\Downloads\230208_Swisstainable_Reporting_allgemei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5B-48BE-A814-8FA4C5AC8D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5B-48BE-A814-8FA4C5AC8D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5B-48BE-A814-8FA4C5AC8D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5B-48BE-A814-8FA4C5AC8DA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Aufteilung_Kategorien!$B$4:$E$4</c:f>
              <c:strCache>
                <c:ptCount val="4"/>
                <c:pt idx="0">
                  <c:v>registered / in process</c:v>
                </c:pt>
                <c:pt idx="1">
                  <c:v>​Level I – committed</c:v>
                </c:pt>
                <c:pt idx="2">
                  <c:v>Level II – engaged</c:v>
                </c:pt>
                <c:pt idx="3">
                  <c:v>​Level III – leading</c:v>
                </c:pt>
              </c:strCache>
            </c:strRef>
          </c:cat>
          <c:val>
            <c:numRef>
              <c:f>Aufteilung_Kategorien!$B$5:$E$5</c:f>
              <c:numCache>
                <c:formatCode>General</c:formatCode>
                <c:ptCount val="4"/>
                <c:pt idx="0">
                  <c:v>646</c:v>
                </c:pt>
                <c:pt idx="1">
                  <c:v>658</c:v>
                </c:pt>
                <c:pt idx="2">
                  <c:v>147</c:v>
                </c:pt>
                <c:pt idx="3">
                  <c:v>192</c:v>
                </c:pt>
              </c:numCache>
            </c:numRef>
          </c:val>
          <c:extLst>
            <c:ext xmlns:c16="http://schemas.microsoft.com/office/drawing/2014/chart" uri="{C3380CC4-5D6E-409C-BE32-E72D297353CC}">
              <c16:uniqueId val="{00000008-845B-48BE-A814-8FA4C5AC8DA8}"/>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12564221915458"/>
          <c:y val="3.1287023164042992E-2"/>
          <c:w val="0.72054223296610653"/>
          <c:h val="0.83430419407360623"/>
        </c:manualLayout>
      </c:layout>
      <c:barChart>
        <c:barDir val="bar"/>
        <c:grouping val="stacked"/>
        <c:varyColors val="0"/>
        <c:ser>
          <c:idx val="0"/>
          <c:order val="0"/>
          <c:tx>
            <c:strRef>
              <c:f>Aufteilung_Regionen!$B$4</c:f>
              <c:strCache>
                <c:ptCount val="1"/>
                <c:pt idx="0">
                  <c:v>registered / in process</c:v>
                </c:pt>
              </c:strCache>
            </c:strRef>
          </c:tx>
          <c:spPr>
            <a:solidFill>
              <a:schemeClr val="accent1"/>
            </a:solidFill>
            <a:ln>
              <a:noFill/>
            </a:ln>
            <a:effectLst/>
          </c:spPr>
          <c:invertIfNegative val="0"/>
          <c:cat>
            <c:strRef>
              <c:f>Aufteilung_Regionen!$A$5:$A$17</c:f>
              <c:strCache>
                <c:ptCount val="13"/>
                <c:pt idx="0">
                  <c:v>Region of Bern</c:v>
                </c:pt>
                <c:pt idx="1">
                  <c:v>Zurich Region</c:v>
                </c:pt>
                <c:pt idx="2">
                  <c:v>Valais</c:v>
                </c:pt>
                <c:pt idx="3">
                  <c:v>Vaud Region</c:v>
                </c:pt>
                <c:pt idx="4">
                  <c:v>Lucerne-Lake Lucerne Region</c:v>
                </c:pt>
                <c:pt idx="5">
                  <c:v>Region Ticino</c:v>
                </c:pt>
                <c:pt idx="6">
                  <c:v>Graubünden Region</c:v>
                </c:pt>
                <c:pt idx="7">
                  <c:v>Eastern Switzerland / Liechtenstein</c:v>
                </c:pt>
                <c:pt idx="8">
                  <c:v>Basel Region</c:v>
                </c:pt>
                <c:pt idx="9">
                  <c:v>Geneva</c:v>
                </c:pt>
                <c:pt idx="10">
                  <c:v>Jura &amp; Three-Lakes</c:v>
                </c:pt>
                <c:pt idx="11">
                  <c:v>Region Aargau-Solothurn</c:v>
                </c:pt>
                <c:pt idx="12">
                  <c:v>Fribourg Region</c:v>
                </c:pt>
              </c:strCache>
            </c:strRef>
          </c:cat>
          <c:val>
            <c:numRef>
              <c:f>Aufteilung_Regionen!$B$5:$B$17</c:f>
              <c:numCache>
                <c:formatCode>General</c:formatCode>
                <c:ptCount val="13"/>
                <c:pt idx="0">
                  <c:v>71</c:v>
                </c:pt>
                <c:pt idx="1">
                  <c:v>60</c:v>
                </c:pt>
                <c:pt idx="2">
                  <c:v>70</c:v>
                </c:pt>
                <c:pt idx="3">
                  <c:v>91</c:v>
                </c:pt>
                <c:pt idx="4">
                  <c:v>60</c:v>
                </c:pt>
                <c:pt idx="5">
                  <c:v>77</c:v>
                </c:pt>
                <c:pt idx="6">
                  <c:v>49</c:v>
                </c:pt>
                <c:pt idx="7">
                  <c:v>51</c:v>
                </c:pt>
                <c:pt idx="8">
                  <c:v>39</c:v>
                </c:pt>
                <c:pt idx="9">
                  <c:v>32</c:v>
                </c:pt>
                <c:pt idx="10">
                  <c:v>18</c:v>
                </c:pt>
                <c:pt idx="11">
                  <c:v>17</c:v>
                </c:pt>
                <c:pt idx="12">
                  <c:v>11</c:v>
                </c:pt>
              </c:numCache>
            </c:numRef>
          </c:val>
          <c:extLst>
            <c:ext xmlns:c16="http://schemas.microsoft.com/office/drawing/2014/chart" uri="{C3380CC4-5D6E-409C-BE32-E72D297353CC}">
              <c16:uniqueId val="{00000000-764F-4F85-BF6A-ECFA507DE328}"/>
            </c:ext>
          </c:extLst>
        </c:ser>
        <c:ser>
          <c:idx val="1"/>
          <c:order val="1"/>
          <c:tx>
            <c:strRef>
              <c:f>Aufteilung_Regionen!$C$4</c:f>
              <c:strCache>
                <c:ptCount val="1"/>
                <c:pt idx="0">
                  <c:v>​Level I – committed</c:v>
                </c:pt>
              </c:strCache>
            </c:strRef>
          </c:tx>
          <c:spPr>
            <a:solidFill>
              <a:schemeClr val="accent2"/>
            </a:solidFill>
            <a:ln>
              <a:noFill/>
            </a:ln>
            <a:effectLst/>
          </c:spPr>
          <c:invertIfNegative val="0"/>
          <c:cat>
            <c:strRef>
              <c:f>Aufteilung_Regionen!$A$5:$A$17</c:f>
              <c:strCache>
                <c:ptCount val="13"/>
                <c:pt idx="0">
                  <c:v>Region of Bern</c:v>
                </c:pt>
                <c:pt idx="1">
                  <c:v>Zurich Region</c:v>
                </c:pt>
                <c:pt idx="2">
                  <c:v>Valais</c:v>
                </c:pt>
                <c:pt idx="3">
                  <c:v>Vaud Region</c:v>
                </c:pt>
                <c:pt idx="4">
                  <c:v>Lucerne-Lake Lucerne Region</c:v>
                </c:pt>
                <c:pt idx="5">
                  <c:v>Region Ticino</c:v>
                </c:pt>
                <c:pt idx="6">
                  <c:v>Graubünden Region</c:v>
                </c:pt>
                <c:pt idx="7">
                  <c:v>Eastern Switzerland / Liechtenstein</c:v>
                </c:pt>
                <c:pt idx="8">
                  <c:v>Basel Region</c:v>
                </c:pt>
                <c:pt idx="9">
                  <c:v>Geneva</c:v>
                </c:pt>
                <c:pt idx="10">
                  <c:v>Jura &amp; Three-Lakes</c:v>
                </c:pt>
                <c:pt idx="11">
                  <c:v>Region Aargau-Solothurn</c:v>
                </c:pt>
                <c:pt idx="12">
                  <c:v>Fribourg Region</c:v>
                </c:pt>
              </c:strCache>
            </c:strRef>
          </c:cat>
          <c:val>
            <c:numRef>
              <c:f>Aufteilung_Regionen!$C$5:$C$17</c:f>
              <c:numCache>
                <c:formatCode>General</c:formatCode>
                <c:ptCount val="13"/>
                <c:pt idx="0">
                  <c:v>92</c:v>
                </c:pt>
                <c:pt idx="1">
                  <c:v>87</c:v>
                </c:pt>
                <c:pt idx="2">
                  <c:v>63</c:v>
                </c:pt>
                <c:pt idx="3">
                  <c:v>51</c:v>
                </c:pt>
                <c:pt idx="4">
                  <c:v>72</c:v>
                </c:pt>
                <c:pt idx="5">
                  <c:v>65</c:v>
                </c:pt>
                <c:pt idx="6">
                  <c:v>54</c:v>
                </c:pt>
                <c:pt idx="7">
                  <c:v>53</c:v>
                </c:pt>
                <c:pt idx="8">
                  <c:v>27</c:v>
                </c:pt>
                <c:pt idx="9">
                  <c:v>19</c:v>
                </c:pt>
                <c:pt idx="10">
                  <c:v>33</c:v>
                </c:pt>
                <c:pt idx="11">
                  <c:v>25</c:v>
                </c:pt>
                <c:pt idx="12">
                  <c:v>17</c:v>
                </c:pt>
              </c:numCache>
            </c:numRef>
          </c:val>
          <c:extLst>
            <c:ext xmlns:c16="http://schemas.microsoft.com/office/drawing/2014/chart" uri="{C3380CC4-5D6E-409C-BE32-E72D297353CC}">
              <c16:uniqueId val="{00000001-764F-4F85-BF6A-ECFA507DE328}"/>
            </c:ext>
          </c:extLst>
        </c:ser>
        <c:ser>
          <c:idx val="2"/>
          <c:order val="2"/>
          <c:tx>
            <c:strRef>
              <c:f>Aufteilung_Regionen!$D$4</c:f>
              <c:strCache>
                <c:ptCount val="1"/>
                <c:pt idx="0">
                  <c:v>Level II – engaged</c:v>
                </c:pt>
              </c:strCache>
            </c:strRef>
          </c:tx>
          <c:spPr>
            <a:solidFill>
              <a:schemeClr val="accent3"/>
            </a:solidFill>
            <a:ln>
              <a:noFill/>
            </a:ln>
            <a:effectLst/>
          </c:spPr>
          <c:invertIfNegative val="0"/>
          <c:cat>
            <c:strRef>
              <c:f>Aufteilung_Regionen!$A$5:$A$17</c:f>
              <c:strCache>
                <c:ptCount val="13"/>
                <c:pt idx="0">
                  <c:v>Region of Bern</c:v>
                </c:pt>
                <c:pt idx="1">
                  <c:v>Zurich Region</c:v>
                </c:pt>
                <c:pt idx="2">
                  <c:v>Valais</c:v>
                </c:pt>
                <c:pt idx="3">
                  <c:v>Vaud Region</c:v>
                </c:pt>
                <c:pt idx="4">
                  <c:v>Lucerne-Lake Lucerne Region</c:v>
                </c:pt>
                <c:pt idx="5">
                  <c:v>Region Ticino</c:v>
                </c:pt>
                <c:pt idx="6">
                  <c:v>Graubünden Region</c:v>
                </c:pt>
                <c:pt idx="7">
                  <c:v>Eastern Switzerland / Liechtenstein</c:v>
                </c:pt>
                <c:pt idx="8">
                  <c:v>Basel Region</c:v>
                </c:pt>
                <c:pt idx="9">
                  <c:v>Geneva</c:v>
                </c:pt>
                <c:pt idx="10">
                  <c:v>Jura &amp; Three-Lakes</c:v>
                </c:pt>
                <c:pt idx="11">
                  <c:v>Region Aargau-Solothurn</c:v>
                </c:pt>
                <c:pt idx="12">
                  <c:v>Fribourg Region</c:v>
                </c:pt>
              </c:strCache>
            </c:strRef>
          </c:cat>
          <c:val>
            <c:numRef>
              <c:f>Aufteilung_Regionen!$D$5:$D$17</c:f>
              <c:numCache>
                <c:formatCode>General</c:formatCode>
                <c:ptCount val="13"/>
                <c:pt idx="0">
                  <c:v>15</c:v>
                </c:pt>
                <c:pt idx="1">
                  <c:v>27</c:v>
                </c:pt>
                <c:pt idx="2">
                  <c:v>5</c:v>
                </c:pt>
                <c:pt idx="3">
                  <c:v>13</c:v>
                </c:pt>
                <c:pt idx="4">
                  <c:v>22</c:v>
                </c:pt>
                <c:pt idx="5">
                  <c:v>12</c:v>
                </c:pt>
                <c:pt idx="6">
                  <c:v>20</c:v>
                </c:pt>
                <c:pt idx="7">
                  <c:v>12</c:v>
                </c:pt>
                <c:pt idx="8">
                  <c:v>10</c:v>
                </c:pt>
                <c:pt idx="9">
                  <c:v>5</c:v>
                </c:pt>
                <c:pt idx="10">
                  <c:v>2</c:v>
                </c:pt>
                <c:pt idx="11">
                  <c:v>1</c:v>
                </c:pt>
                <c:pt idx="12">
                  <c:v>3</c:v>
                </c:pt>
              </c:numCache>
            </c:numRef>
          </c:val>
          <c:extLst>
            <c:ext xmlns:c16="http://schemas.microsoft.com/office/drawing/2014/chart" uri="{C3380CC4-5D6E-409C-BE32-E72D297353CC}">
              <c16:uniqueId val="{00000002-764F-4F85-BF6A-ECFA507DE328}"/>
            </c:ext>
          </c:extLst>
        </c:ser>
        <c:ser>
          <c:idx val="3"/>
          <c:order val="3"/>
          <c:tx>
            <c:strRef>
              <c:f>Aufteilung_Regionen!$E$4</c:f>
              <c:strCache>
                <c:ptCount val="1"/>
                <c:pt idx="0">
                  <c:v>​Level III – leading</c:v>
                </c:pt>
              </c:strCache>
            </c:strRef>
          </c:tx>
          <c:spPr>
            <a:solidFill>
              <a:schemeClr val="accent4"/>
            </a:solidFill>
            <a:ln>
              <a:noFill/>
            </a:ln>
            <a:effectLst/>
          </c:spPr>
          <c:invertIfNegative val="0"/>
          <c:cat>
            <c:strRef>
              <c:f>Aufteilung_Regionen!$A$5:$A$17</c:f>
              <c:strCache>
                <c:ptCount val="13"/>
                <c:pt idx="0">
                  <c:v>Region of Bern</c:v>
                </c:pt>
                <c:pt idx="1">
                  <c:v>Zurich Region</c:v>
                </c:pt>
                <c:pt idx="2">
                  <c:v>Valais</c:v>
                </c:pt>
                <c:pt idx="3">
                  <c:v>Vaud Region</c:v>
                </c:pt>
                <c:pt idx="4">
                  <c:v>Lucerne-Lake Lucerne Region</c:v>
                </c:pt>
                <c:pt idx="5">
                  <c:v>Region Ticino</c:v>
                </c:pt>
                <c:pt idx="6">
                  <c:v>Graubünden Region</c:v>
                </c:pt>
                <c:pt idx="7">
                  <c:v>Eastern Switzerland / Liechtenstein</c:v>
                </c:pt>
                <c:pt idx="8">
                  <c:v>Basel Region</c:v>
                </c:pt>
                <c:pt idx="9">
                  <c:v>Geneva</c:v>
                </c:pt>
                <c:pt idx="10">
                  <c:v>Jura &amp; Three-Lakes</c:v>
                </c:pt>
                <c:pt idx="11">
                  <c:v>Region Aargau-Solothurn</c:v>
                </c:pt>
                <c:pt idx="12">
                  <c:v>Fribourg Region</c:v>
                </c:pt>
              </c:strCache>
            </c:strRef>
          </c:cat>
          <c:val>
            <c:numRef>
              <c:f>Aufteilung_Regionen!$E$5:$E$17</c:f>
              <c:numCache>
                <c:formatCode>General</c:formatCode>
                <c:ptCount val="13"/>
                <c:pt idx="0">
                  <c:v>23</c:v>
                </c:pt>
                <c:pt idx="1">
                  <c:v>14</c:v>
                </c:pt>
                <c:pt idx="2">
                  <c:v>45</c:v>
                </c:pt>
                <c:pt idx="3">
                  <c:v>17</c:v>
                </c:pt>
                <c:pt idx="4">
                  <c:v>9</c:v>
                </c:pt>
                <c:pt idx="5">
                  <c:v>7</c:v>
                </c:pt>
                <c:pt idx="6">
                  <c:v>31</c:v>
                </c:pt>
                <c:pt idx="7">
                  <c:v>17</c:v>
                </c:pt>
                <c:pt idx="8">
                  <c:v>6</c:v>
                </c:pt>
                <c:pt idx="9">
                  <c:v>8</c:v>
                </c:pt>
                <c:pt idx="10">
                  <c:v>3</c:v>
                </c:pt>
                <c:pt idx="11">
                  <c:v>11</c:v>
                </c:pt>
                <c:pt idx="12">
                  <c:v>1</c:v>
                </c:pt>
              </c:numCache>
            </c:numRef>
          </c:val>
          <c:extLst>
            <c:ext xmlns:c16="http://schemas.microsoft.com/office/drawing/2014/chart" uri="{C3380CC4-5D6E-409C-BE32-E72D297353CC}">
              <c16:uniqueId val="{00000003-764F-4F85-BF6A-ECFA507DE328}"/>
            </c:ext>
          </c:extLst>
        </c:ser>
        <c:dLbls>
          <c:showLegendKey val="0"/>
          <c:showVal val="0"/>
          <c:showCatName val="0"/>
          <c:showSerName val="0"/>
          <c:showPercent val="0"/>
          <c:showBubbleSize val="0"/>
        </c:dLbls>
        <c:gapWidth val="150"/>
        <c:overlap val="100"/>
        <c:axId val="784105287"/>
        <c:axId val="1280021943"/>
      </c:barChart>
      <c:catAx>
        <c:axId val="7841052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280021943"/>
        <c:crosses val="autoZero"/>
        <c:auto val="1"/>
        <c:lblAlgn val="ctr"/>
        <c:lblOffset val="100"/>
        <c:noMultiLvlLbl val="0"/>
      </c:catAx>
      <c:valAx>
        <c:axId val="1280021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84105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1_905A86AB.xml><?xml version="1.0" encoding="utf-8"?>
<p188:cmLst xmlns:a="http://schemas.openxmlformats.org/drawingml/2006/main" xmlns:r="http://schemas.openxmlformats.org/officeDocument/2006/relationships" xmlns:p188="http://schemas.microsoft.com/office/powerpoint/2018/8/main">
  <p188:cm id="{5F5AE415-9459-4055-837A-37C4464EA29B}" authorId="{35A64C7B-FEC7-6EA0-62BA-DFEAD312CEF0}" created="2023-02-07T16:04:45.653">
    <ac:deMkLst xmlns:ac="http://schemas.microsoft.com/office/drawing/2013/main/command">
      <pc:docMk xmlns:pc="http://schemas.microsoft.com/office/powerpoint/2013/main/command"/>
      <pc:sldMk xmlns:pc="http://schemas.microsoft.com/office/powerpoint/2013/main/command" cId="2421851819" sldId="289"/>
      <ac:spMk id="2" creationId="{1A030C62-0995-4611-BDEB-2EBF088A6A0C}"/>
    </ac:deMkLst>
    <p188:txBody>
      <a:bodyPr/>
      <a:lstStyle/>
      <a:p>
        <a:r>
          <a:rPr lang="de-CH"/>
          <a:t>Diese Folie würde ich noch nutzen, um auf unsere Kommunikationskanäle zu verweisen - evt. LinkedIn Icon mit Verlinkung auf unsere Seite oder ein QR-Code, wo man direkt die Website aufrufen kann. Kann dir da sonst gerne zum Vergleich einmal zeigen, wie wir das bei Swisstainable gelöst haben.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743DCE-1BB8-F840-BA90-BE5664D28F24}" type="datetimeFigureOut">
              <a:rPr lang="de-DE" smtClean="0"/>
              <a:t>28.02.23</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7486C9-8791-2E49-857D-246C667FAF11}" type="slidenum">
              <a:rPr lang="de-DE" smtClean="0"/>
              <a:t>‹N°›</a:t>
            </a:fld>
            <a:endParaRPr lang="de-DE" dirty="0"/>
          </a:p>
        </p:txBody>
      </p:sp>
    </p:spTree>
    <p:extLst>
      <p:ext uri="{BB962C8B-B14F-4D97-AF65-F5344CB8AC3E}">
        <p14:creationId xmlns:p14="http://schemas.microsoft.com/office/powerpoint/2010/main" val="3576124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F395AE-8C67-7D40-B0FC-D5B52C074D29}" type="datetimeFigureOut">
              <a:rPr lang="de-DE" smtClean="0"/>
              <a:t>28.02.23</a:t>
            </a:fld>
            <a:endParaRPr lang="de-DE" dirty="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C0E590-F207-0443-8E50-A170B1908428}" type="slidenum">
              <a:rPr lang="de-DE" smtClean="0"/>
              <a:t>‹N°›</a:t>
            </a:fld>
            <a:endParaRPr lang="de-DE" dirty="0"/>
          </a:p>
        </p:txBody>
      </p:sp>
    </p:spTree>
    <p:extLst>
      <p:ext uri="{BB962C8B-B14F-4D97-AF65-F5344CB8AC3E}">
        <p14:creationId xmlns:p14="http://schemas.microsoft.com/office/powerpoint/2010/main" val="25715842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321488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können heute leider nicht zu sehr ins Detail gehen, aber einen wichtigen Bestandteil der Anforderungen des Destinationsprogramms möchten wir nochmals besonders hervorheben.</a:t>
            </a:r>
          </a:p>
          <a:p>
            <a:r>
              <a:rPr lang="de-DE" dirty="0"/>
              <a:t>Das Destinationsprogramm baut auf dem betrieblichen Ansatz auf, das </a:t>
            </a:r>
            <a:r>
              <a:rPr lang="de-DE" dirty="0" err="1"/>
              <a:t>heisst</a:t>
            </a:r>
            <a:r>
              <a:rPr lang="de-DE" dirty="0"/>
              <a:t>, das Programm auf Betriebsebene bildet eine wichtige Basis für den Destinationsansatz.</a:t>
            </a:r>
          </a:p>
          <a:p>
            <a:r>
              <a:rPr lang="de-DE" dirty="0"/>
              <a:t>Es gibt einen Verteilschlüssel, der je nach Level festlegt, wie viele und welche Art von Betrieben innerhalb der Destination bereits Swisstainable sein müssen, damit sich eine Destination zum Programm anmelden kann. </a:t>
            </a:r>
          </a:p>
          <a:p>
            <a:r>
              <a:rPr lang="de-DE" dirty="0"/>
              <a:t>Nutzt somit gerne die Angebote, die wir als Geschäftsstelle zur Verfügung stellen, damit wir gemeinsam eine gute Basis für das Destinationsprogramm schaffen können.</a:t>
            </a:r>
          </a:p>
          <a:p>
            <a:endParaRPr lang="de-DE" dirty="0">
              <a:cs typeface="Calibri"/>
            </a:endParaRPr>
          </a:p>
        </p:txBody>
      </p:sp>
      <p:sp>
        <p:nvSpPr>
          <p:cNvPr id="4" name="Foliennummernplatzhalter 3"/>
          <p:cNvSpPr>
            <a:spLocks noGrp="1"/>
          </p:cNvSpPr>
          <p:nvPr>
            <p:ph type="sldNum" sz="quarter" idx="5"/>
          </p:nvPr>
        </p:nvSpPr>
        <p:spPr/>
        <p:txBody>
          <a:bodyPr/>
          <a:lstStyle/>
          <a:p>
            <a:fld id="{21C0E590-F207-0443-8E50-A170B1908428}" type="slidenum">
              <a:rPr lang="de-DE" smtClean="0"/>
              <a:t>17</a:t>
            </a:fld>
            <a:endParaRPr lang="de-DE"/>
          </a:p>
        </p:txBody>
      </p:sp>
    </p:spTree>
    <p:extLst>
      <p:ext uri="{BB962C8B-B14F-4D97-AF65-F5344CB8AC3E}">
        <p14:creationId xmlns:p14="http://schemas.microsoft.com/office/powerpoint/2010/main" val="4228478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Basis bildet auch im Destinationsprogramm ein Commitment. Zusätzlich zu den bereits bekannten Instrumenten wird zudem eine Koordinationsstelle verlangt, es braucht eine differenzierte Strategie sowie einen Aktionsplan.</a:t>
            </a:r>
          </a:p>
          <a:p>
            <a:r>
              <a:rPr lang="de-DE" dirty="0"/>
              <a:t>Ein wichtiger Bestandteil bildet im Rahmen des Destinationsansatzes auch die Nachhaltigkeitskommunikation.</a:t>
            </a:r>
          </a:p>
          <a:p>
            <a:r>
              <a:rPr lang="de-DE" dirty="0"/>
              <a:t>Für Level 2 und 3 werden zusätzlich noch ein Monitoring verlangt sowie auf höchster Stufe eine entsprechende </a:t>
            </a:r>
            <a:r>
              <a:rPr lang="de-DE" dirty="0" err="1"/>
              <a:t>Destinationszertifzierung</a:t>
            </a:r>
            <a:r>
              <a:rPr lang="de-DE" dirty="0"/>
              <a:t>.</a:t>
            </a:r>
          </a:p>
        </p:txBody>
      </p:sp>
      <p:sp>
        <p:nvSpPr>
          <p:cNvPr id="4" name="Foliennummernplatzhalter 3"/>
          <p:cNvSpPr>
            <a:spLocks noGrp="1"/>
          </p:cNvSpPr>
          <p:nvPr>
            <p:ph type="sldNum" sz="quarter" idx="5"/>
          </p:nvPr>
        </p:nvSpPr>
        <p:spPr/>
        <p:txBody>
          <a:bodyPr/>
          <a:lstStyle/>
          <a:p>
            <a:fld id="{21C0E590-F207-0443-8E50-A170B1908428}" type="slidenum">
              <a:rPr lang="de-DE" smtClean="0"/>
              <a:t>19</a:t>
            </a:fld>
            <a:endParaRPr lang="de-DE"/>
          </a:p>
        </p:txBody>
      </p:sp>
    </p:spTree>
    <p:extLst>
      <p:ext uri="{BB962C8B-B14F-4D97-AF65-F5344CB8AC3E}">
        <p14:creationId xmlns:p14="http://schemas.microsoft.com/office/powerpoint/2010/main" val="148604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21C0E590-F207-0443-8E50-A170B1908428}" type="slidenum">
              <a:rPr lang="de-DE" smtClean="0"/>
              <a:t>7</a:t>
            </a:fld>
            <a:endParaRPr lang="de-DE" dirty="0"/>
          </a:p>
        </p:txBody>
      </p:sp>
    </p:spTree>
    <p:extLst>
      <p:ext uri="{BB962C8B-B14F-4D97-AF65-F5344CB8AC3E}">
        <p14:creationId xmlns:p14="http://schemas.microsoft.com/office/powerpoint/2010/main" val="411997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14392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319150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Swisstainable Destinationsprogramm soll sicherstellen, dass wir auch auf Ebene der Destination Nachhaltigkeit sichtbarer machen können. Gemeinsam mit unserem akademischen Partner der Hochschule Luzern arbeiten wir daran, das Programm auch für Destinationen anbieten zu können.</a:t>
            </a:r>
          </a:p>
          <a:p>
            <a:r>
              <a:rPr lang="de-DE" dirty="0"/>
              <a:t>Das Programm auf Destinationsebene baut auf dem betrieblichen Programm auf und verfolgt ebenfalls einen dreistufigen Aufbau.</a:t>
            </a:r>
          </a:p>
          <a:p>
            <a:r>
              <a:rPr lang="de-DE" dirty="0"/>
              <a:t>Wir befinden uns aktuell in der Pilotphase und planen, den Destinationsansatz offiziell im kommenden Frühling zu lancieren.</a:t>
            </a:r>
          </a:p>
          <a:p>
            <a:endParaRPr lang="de-DE" dirty="0">
              <a:cs typeface="Calibri"/>
            </a:endParaRPr>
          </a:p>
          <a:p>
            <a:r>
              <a:rPr lang="de-DE" dirty="0"/>
              <a:t>Nicht nur im Rahmen des Destinationsprogramms aber auch ganz allgemein in der nachhaltigen Entwicklung nehmt ihr als Tourismusorganisation eine spezielle Rolle ein: Einerseits setzt ihr Nachhaltigkeit selbst um und seid Teil des Swisstainable Programms auf betrieblicher Ebene. Andererseits nehmt ihr im Rahmen des Destinationsprogramms die Rolle der Organisation ein, welche den Ansatz umsetzt und die Leistungsträger an Bord holt.</a:t>
            </a:r>
          </a:p>
          <a:p>
            <a:endParaRPr lang="de-DE" dirty="0">
              <a:cs typeface="Calibri"/>
            </a:endParaRPr>
          </a:p>
          <a:p>
            <a:r>
              <a:rPr lang="de-DE" dirty="0"/>
              <a:t>Die Anforderungen im Rahmen des Destinationsprogramms bauen auf den Basisinstrumenten im Rahmen des betrieblichen Programms auf, werden aber um einige weitere Anforderungen erweitert. Diese schauen wir uns nun kurz an.</a:t>
            </a:r>
          </a:p>
        </p:txBody>
      </p:sp>
      <p:sp>
        <p:nvSpPr>
          <p:cNvPr id="4" name="Foliennummernplatzhalter 3"/>
          <p:cNvSpPr>
            <a:spLocks noGrp="1"/>
          </p:cNvSpPr>
          <p:nvPr>
            <p:ph type="sldNum" sz="quarter" idx="5"/>
          </p:nvPr>
        </p:nvSpPr>
        <p:spPr/>
        <p:txBody>
          <a:bodyPr/>
          <a:lstStyle/>
          <a:p>
            <a:fld id="{21C0E590-F207-0443-8E50-A170B1908428}" type="slidenum">
              <a:rPr lang="de-DE" smtClean="0"/>
              <a:t>11</a:t>
            </a:fld>
            <a:endParaRPr lang="de-DE"/>
          </a:p>
        </p:txBody>
      </p:sp>
    </p:spTree>
    <p:extLst>
      <p:ext uri="{BB962C8B-B14F-4D97-AF65-F5344CB8AC3E}">
        <p14:creationId xmlns:p14="http://schemas.microsoft.com/office/powerpoint/2010/main" val="98591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C0E590-F207-0443-8E50-A170B1908428}" type="slidenum">
              <a:rPr lang="de-DE" smtClean="0"/>
              <a:t>13</a:t>
            </a:fld>
            <a:endParaRPr lang="de-DE"/>
          </a:p>
        </p:txBody>
      </p:sp>
    </p:spTree>
    <p:extLst>
      <p:ext uri="{BB962C8B-B14F-4D97-AF65-F5344CB8AC3E}">
        <p14:creationId xmlns:p14="http://schemas.microsoft.com/office/powerpoint/2010/main" val="361949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C0E590-F207-0443-8E50-A170B1908428}" type="slidenum">
              <a:rPr lang="de-DE" smtClean="0"/>
              <a:t>14</a:t>
            </a:fld>
            <a:endParaRPr lang="de-DE"/>
          </a:p>
        </p:txBody>
      </p:sp>
    </p:spTree>
    <p:extLst>
      <p:ext uri="{BB962C8B-B14F-4D97-AF65-F5344CB8AC3E}">
        <p14:creationId xmlns:p14="http://schemas.microsoft.com/office/powerpoint/2010/main" val="98591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C0E590-F207-0443-8E50-A170B1908428}" type="slidenum">
              <a:rPr lang="de-DE" smtClean="0"/>
              <a:t>15</a:t>
            </a:fld>
            <a:endParaRPr lang="de-DE"/>
          </a:p>
        </p:txBody>
      </p:sp>
    </p:spTree>
    <p:extLst>
      <p:ext uri="{BB962C8B-B14F-4D97-AF65-F5344CB8AC3E}">
        <p14:creationId xmlns:p14="http://schemas.microsoft.com/office/powerpoint/2010/main" val="4955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Basis bildet auch im Destinationsprogramm ein Commitment. Zusätzlich zu den bereits bekannten Instrumenten wird zudem eine Koordinationsstelle verlangt, es braucht eine differenzierte Strategie sowie einen Aktionsplan.</a:t>
            </a:r>
          </a:p>
          <a:p>
            <a:r>
              <a:rPr lang="de-DE" dirty="0"/>
              <a:t>Ein wichtiger Bestandteil bildet im Rahmen des Destinationsansatzes auch die Nachhaltigkeitskommunikation.</a:t>
            </a:r>
          </a:p>
          <a:p>
            <a:r>
              <a:rPr lang="de-DE" dirty="0"/>
              <a:t>Für Level 2 und 3 werden zusätzlich noch ein Monitoring verlangt sowie auf höchster Stufe eine entsprechende </a:t>
            </a:r>
            <a:r>
              <a:rPr lang="de-DE" dirty="0" err="1"/>
              <a:t>Destinationszertifzierung</a:t>
            </a:r>
            <a:r>
              <a:rPr lang="de-DE" dirty="0"/>
              <a:t>.</a:t>
            </a:r>
          </a:p>
        </p:txBody>
      </p:sp>
      <p:sp>
        <p:nvSpPr>
          <p:cNvPr id="4" name="Foliennummernplatzhalter 3"/>
          <p:cNvSpPr>
            <a:spLocks noGrp="1"/>
          </p:cNvSpPr>
          <p:nvPr>
            <p:ph type="sldNum" sz="quarter" idx="5"/>
          </p:nvPr>
        </p:nvSpPr>
        <p:spPr/>
        <p:txBody>
          <a:bodyPr/>
          <a:lstStyle/>
          <a:p>
            <a:fld id="{21C0E590-F207-0443-8E50-A170B1908428}" type="slidenum">
              <a:rPr lang="de-DE" smtClean="0"/>
              <a:t>16</a:t>
            </a:fld>
            <a:endParaRPr lang="de-DE"/>
          </a:p>
        </p:txBody>
      </p:sp>
    </p:spTree>
    <p:extLst>
      <p:ext uri="{BB962C8B-B14F-4D97-AF65-F5344CB8AC3E}">
        <p14:creationId xmlns:p14="http://schemas.microsoft.com/office/powerpoint/2010/main" val="120070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83B01E-BB9B-BC4F-B646-DDAD9F849D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84" y="116632"/>
            <a:ext cx="12457384" cy="6540106"/>
          </a:xfrm>
          <a:prstGeom prst="rect">
            <a:avLst/>
          </a:prstGeom>
        </p:spPr>
      </p:pic>
      <p:pic>
        <p:nvPicPr>
          <p:cNvPr id="4" name="Picture 3">
            <a:extLst>
              <a:ext uri="{FF2B5EF4-FFF2-40B4-BE49-F238E27FC236}">
                <a16:creationId xmlns:a16="http://schemas.microsoft.com/office/drawing/2014/main" id="{AC7C7ED0-73E3-204E-AC5A-7B337A69B3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7996" y="1762584"/>
            <a:ext cx="3332832" cy="3332832"/>
          </a:xfrm>
          <a:prstGeom prst="rect">
            <a:avLst/>
          </a:prstGeom>
        </p:spPr>
      </p:pic>
    </p:spTree>
    <p:extLst>
      <p:ext uri="{BB962C8B-B14F-4D97-AF65-F5344CB8AC3E}">
        <p14:creationId xmlns:p14="http://schemas.microsoft.com/office/powerpoint/2010/main" val="14236132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ffizielle Partner">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D2ADA368-E207-7E43-BF78-BCE547E48A3F}" type="slidenum">
              <a:rPr lang="de-CH" smtClean="0"/>
              <a:pPr/>
              <a:t>‹N°›</a:t>
            </a:fld>
            <a:endParaRPr lang="de-CH" dirty="0"/>
          </a:p>
        </p:txBody>
      </p:sp>
      <p:pic>
        <p:nvPicPr>
          <p:cNvPr id="7" name="Picture 6">
            <a:extLst>
              <a:ext uri="{FF2B5EF4-FFF2-40B4-BE49-F238E27FC236}">
                <a16:creationId xmlns:a16="http://schemas.microsoft.com/office/drawing/2014/main" id="{B0F3B843-0313-FA4E-AB68-AB2B742D3C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449" y="2708920"/>
            <a:ext cx="11251603" cy="3341385"/>
          </a:xfrm>
          <a:prstGeom prst="rect">
            <a:avLst/>
          </a:prstGeom>
        </p:spPr>
      </p:pic>
    </p:spTree>
    <p:extLst>
      <p:ext uri="{BB962C8B-B14F-4D97-AF65-F5344CB8AC3E}">
        <p14:creationId xmlns:p14="http://schemas.microsoft.com/office/powerpoint/2010/main" val="25462760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ffizielle Partn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609E7-DBAB-AC47-A54D-65111E9C7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146" y="2660823"/>
            <a:ext cx="11226716" cy="3447396"/>
          </a:xfrm>
          <a:prstGeom prst="rect">
            <a:avLst/>
          </a:prstGeom>
        </p:spPr>
      </p:pic>
      <p:sp>
        <p:nvSpPr>
          <p:cNvPr id="3" name="Foliennummernplatzhalter 2"/>
          <p:cNvSpPr>
            <a:spLocks noGrp="1"/>
          </p:cNvSpPr>
          <p:nvPr>
            <p:ph type="sldNum" sz="quarter" idx="10"/>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30831904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ffizielle Partn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C6A008-92E6-5541-A519-C199B75126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028" y="2720674"/>
            <a:ext cx="11191609" cy="3359752"/>
          </a:xfrm>
          <a:prstGeom prst="rect">
            <a:avLst/>
          </a:prstGeom>
        </p:spPr>
      </p:pic>
      <p:sp>
        <p:nvSpPr>
          <p:cNvPr id="3" name="Foliennummernplatzhalter 2"/>
          <p:cNvSpPr>
            <a:spLocks noGrp="1"/>
          </p:cNvSpPr>
          <p:nvPr>
            <p:ph type="sldNum" sz="quarter" idx="10"/>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30303168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ffizielle Partn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B169F-F245-F749-BA64-93D178B0A9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788" y="2722068"/>
            <a:ext cx="11159637" cy="3356964"/>
          </a:xfrm>
          <a:prstGeom prst="rect">
            <a:avLst/>
          </a:prstGeom>
        </p:spPr>
      </p:pic>
      <p:sp>
        <p:nvSpPr>
          <p:cNvPr id="3" name="Foliennummernplatzhalter 2"/>
          <p:cNvSpPr>
            <a:spLocks noGrp="1"/>
          </p:cNvSpPr>
          <p:nvPr>
            <p:ph type="sldNum" sz="quarter" idx="10"/>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33917583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anke. Merci. Grazie. Grazia.">
    <p:spTree>
      <p:nvGrpSpPr>
        <p:cNvPr id="1" name=""/>
        <p:cNvGrpSpPr/>
        <p:nvPr/>
      </p:nvGrpSpPr>
      <p:grpSpPr>
        <a:xfrm>
          <a:off x="0" y="0"/>
          <a:ext cx="0" cy="0"/>
          <a:chOff x="0" y="0"/>
          <a:chExt cx="0" cy="0"/>
        </a:xfrm>
      </p:grpSpPr>
      <p:sp>
        <p:nvSpPr>
          <p:cNvPr id="5" name="Textfeld 4"/>
          <p:cNvSpPr txBox="1"/>
          <p:nvPr userDrawn="1"/>
        </p:nvSpPr>
        <p:spPr>
          <a:xfrm>
            <a:off x="-1" y="540000"/>
            <a:ext cx="12188825" cy="5778000"/>
          </a:xfrm>
          <a:prstGeom prst="rect">
            <a:avLst/>
          </a:prstGeom>
          <a:noFill/>
        </p:spPr>
        <p:txBody>
          <a:bodyPr wrap="square" lIns="0" tIns="0" rIns="0" bIns="0" rtlCol="0" anchor="ctr" anchorCtr="0">
            <a:noAutofit/>
          </a:bodyPr>
          <a:lstStyle/>
          <a:p>
            <a:pPr marL="0" indent="0" algn="ctr">
              <a:lnSpc>
                <a:spcPct val="90000"/>
              </a:lnSpc>
              <a:buClr>
                <a:schemeClr val="accent1"/>
              </a:buClr>
              <a:buSzPct val="80000"/>
              <a:buFont typeface="Wingdings" charset="2"/>
              <a:buNone/>
            </a:pPr>
            <a:r>
              <a:rPr lang="de-CH" sz="6000" b="0" i="0" dirty="0">
                <a:solidFill>
                  <a:srgbClr val="008B3F"/>
                </a:solidFill>
                <a:latin typeface="+mj-lt"/>
                <a:ea typeface="Lucida Grande"/>
                <a:cs typeface="Lucida Grande"/>
              </a:rPr>
              <a:t>Danke. Merci. Grazie. Grazia.</a:t>
            </a:r>
            <a:endParaRPr lang="de-CH" sz="6000" dirty="0">
              <a:solidFill>
                <a:srgbClr val="008B3F"/>
              </a:solidFill>
              <a:latin typeface="+mj-lt"/>
            </a:endParaRPr>
          </a:p>
        </p:txBody>
      </p:sp>
    </p:spTree>
    <p:extLst>
      <p:ext uri="{BB962C8B-B14F-4D97-AF65-F5344CB8AC3E}">
        <p14:creationId xmlns:p14="http://schemas.microsoft.com/office/powerpoint/2010/main" val="274862575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68184" y="669601"/>
            <a:ext cx="8781713" cy="852197"/>
          </a:xfrm>
        </p:spPr>
        <p:txBody>
          <a:bodyPr anchor="t"/>
          <a:lstStyle>
            <a:lvl1pPr algn="l">
              <a:defRPr sz="3399"/>
            </a:lvl1pPr>
          </a:lstStyle>
          <a:p>
            <a:r>
              <a:rPr lang="de-CH" dirty="0"/>
              <a:t>Präsentationstitel hinzufügen</a:t>
            </a:r>
          </a:p>
        </p:txBody>
      </p:sp>
      <p:sp>
        <p:nvSpPr>
          <p:cNvPr id="3" name="Untertitel 2"/>
          <p:cNvSpPr>
            <a:spLocks noGrp="1"/>
          </p:cNvSpPr>
          <p:nvPr>
            <p:ph type="subTitle" idx="1" hasCustomPrompt="1"/>
          </p:nvPr>
        </p:nvSpPr>
        <p:spPr>
          <a:xfrm>
            <a:off x="768184" y="5769260"/>
            <a:ext cx="8781713" cy="559930"/>
          </a:xfrm>
        </p:spPr>
        <p:txBody>
          <a:bodyPr anchor="b"/>
          <a:lstStyle>
            <a:lvl1pPr marL="0" indent="0" algn="l">
              <a:buNone/>
              <a:defRPr sz="17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e-CH" noProof="0" dirty="0"/>
              <a:t>Untertitel, Version oder Datum hinzufügen</a:t>
            </a:r>
            <a:endParaRPr lang="de-CH" dirty="0"/>
          </a:p>
        </p:txBody>
      </p:sp>
      <p:pic>
        <p:nvPicPr>
          <p:cNvPr id="11" name="Grafik 10">
            <a:extLst>
              <a:ext uri="{FF2B5EF4-FFF2-40B4-BE49-F238E27FC236}">
                <a16:creationId xmlns:a16="http://schemas.microsoft.com/office/drawing/2014/main" id="{291BB88E-32E0-4EF3-9372-0F070561D9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858" y="440669"/>
            <a:ext cx="1883410" cy="659295"/>
          </a:xfrm>
          <a:prstGeom prst="rect">
            <a:avLst/>
          </a:prstGeom>
        </p:spPr>
      </p:pic>
      <p:pic>
        <p:nvPicPr>
          <p:cNvPr id="14" name="Grafik 13">
            <a:extLst>
              <a:ext uri="{FF2B5EF4-FFF2-40B4-BE49-F238E27FC236}">
                <a16:creationId xmlns:a16="http://schemas.microsoft.com/office/drawing/2014/main" id="{EF59A6E8-E318-4340-976B-84EC9D7F355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1463" y="5845314"/>
            <a:ext cx="1870140" cy="439286"/>
          </a:xfrm>
          <a:prstGeom prst="rect">
            <a:avLst/>
          </a:prstGeom>
        </p:spPr>
      </p:pic>
      <p:sp>
        <p:nvSpPr>
          <p:cNvPr id="15" name="Bildplatzhalter 4">
            <a:extLst>
              <a:ext uri="{FF2B5EF4-FFF2-40B4-BE49-F238E27FC236}">
                <a16:creationId xmlns:a16="http://schemas.microsoft.com/office/drawing/2014/main" id="{88CDA670-7A80-4C13-A95F-AD5899A74E93}"/>
              </a:ext>
            </a:extLst>
          </p:cNvPr>
          <p:cNvSpPr>
            <a:spLocks noGrp="1"/>
          </p:cNvSpPr>
          <p:nvPr>
            <p:ph type="pic" sz="quarter" idx="13"/>
          </p:nvPr>
        </p:nvSpPr>
        <p:spPr>
          <a:xfrm>
            <a:off x="767184" y="1773238"/>
            <a:ext cx="11014380" cy="3887787"/>
          </a:xfrm>
          <a:pattFill prst="lgCheck">
            <a:fgClr>
              <a:schemeClr val="bg1">
                <a:lumMod val="85000"/>
              </a:schemeClr>
            </a:fgClr>
            <a:bgClr>
              <a:schemeClr val="bg1"/>
            </a:bgClr>
          </a:pattFill>
        </p:spPr>
        <p:txBody>
          <a:bodyPr tIns="720000" anchor="ctr"/>
          <a:lstStyle>
            <a:lvl1pPr algn="ctr">
              <a:defRPr sz="1200"/>
            </a:lvl1pPr>
          </a:lstStyle>
          <a:p>
            <a:r>
              <a:rPr lang="de-DE" dirty="0"/>
              <a:t>Bild durch Klicken auf Symbol hinzufügen</a:t>
            </a:r>
            <a:endParaRPr lang="de-CH" dirty="0"/>
          </a:p>
        </p:txBody>
      </p:sp>
      <p:sp>
        <p:nvSpPr>
          <p:cNvPr id="16" name="Textfeld 15">
            <a:extLst>
              <a:ext uri="{FF2B5EF4-FFF2-40B4-BE49-F238E27FC236}">
                <a16:creationId xmlns:a16="http://schemas.microsoft.com/office/drawing/2014/main" id="{BF799EDC-C79C-4297-A235-4035637759EA}"/>
              </a:ext>
            </a:extLst>
          </p:cNvPr>
          <p:cNvSpPr txBox="1"/>
          <p:nvPr userDrawn="1"/>
        </p:nvSpPr>
        <p:spPr>
          <a:xfrm rot="16200000">
            <a:off x="10701350" y="5198853"/>
            <a:ext cx="3212976" cy="92309"/>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22123225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83B01E-BB9B-BC4F-B646-DDAD9F849D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84" y="116632"/>
            <a:ext cx="12457384" cy="6540106"/>
          </a:xfrm>
          <a:prstGeom prst="rect">
            <a:avLst/>
          </a:prstGeom>
        </p:spPr>
      </p:pic>
      <p:pic>
        <p:nvPicPr>
          <p:cNvPr id="2" name="Grafik 1" descr="Ein Bild, das Text, Schild, Vektorgrafiken enthält.&#10;&#10;Automatisch generierte Beschreibung">
            <a:extLst>
              <a:ext uri="{FF2B5EF4-FFF2-40B4-BE49-F238E27FC236}">
                <a16:creationId xmlns:a16="http://schemas.microsoft.com/office/drawing/2014/main" id="{49BFBAA2-1C78-6513-3F41-FF3A89D94C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4623" y="1743323"/>
            <a:ext cx="3377505" cy="3373426"/>
          </a:xfrm>
          <a:prstGeom prst="rect">
            <a:avLst/>
          </a:prstGeom>
        </p:spPr>
      </p:pic>
    </p:spTree>
    <p:extLst>
      <p:ext uri="{BB962C8B-B14F-4D97-AF65-F5344CB8AC3E}">
        <p14:creationId xmlns:p14="http://schemas.microsoft.com/office/powerpoint/2010/main" val="15997461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9" name="Bildplatzhalter 3">
            <a:extLst>
              <a:ext uri="{FF2B5EF4-FFF2-40B4-BE49-F238E27FC236}">
                <a16:creationId xmlns:a16="http://schemas.microsoft.com/office/drawing/2014/main" id="{2A0B02F8-9DC2-F542-B41D-5A87A9675DAE}"/>
              </a:ext>
            </a:extLst>
          </p:cNvPr>
          <p:cNvSpPr>
            <a:spLocks noGrp="1"/>
          </p:cNvSpPr>
          <p:nvPr>
            <p:ph type="pic" sz="quarter" idx="13"/>
          </p:nvPr>
        </p:nvSpPr>
        <p:spPr>
          <a:xfrm>
            <a:off x="0" y="0"/>
            <a:ext cx="12188825" cy="6858000"/>
          </a:xfrm>
          <a:solidFill>
            <a:schemeClr val="bg1">
              <a:lumMod val="75000"/>
            </a:schemeClr>
          </a:solidFill>
        </p:spPr>
        <p:txBody>
          <a:bodyPr/>
          <a:lstStyle/>
          <a:p>
            <a:endParaRPr lang="en-CH" dirty="0"/>
          </a:p>
        </p:txBody>
      </p:sp>
      <p:sp>
        <p:nvSpPr>
          <p:cNvPr id="2" name="Titel 1"/>
          <p:cNvSpPr>
            <a:spLocks noGrp="1"/>
          </p:cNvSpPr>
          <p:nvPr>
            <p:ph type="ctrTitle"/>
          </p:nvPr>
        </p:nvSpPr>
        <p:spPr>
          <a:xfrm>
            <a:off x="658813" y="1836000"/>
            <a:ext cx="10691812" cy="1620000"/>
          </a:xfrm>
        </p:spPr>
        <p:txBody>
          <a:bodyPr>
            <a:noAutofit/>
          </a:bodyPr>
          <a:lstStyle>
            <a:lvl1pPr>
              <a:lnSpc>
                <a:spcPct val="100000"/>
              </a:lnSpc>
              <a:defRPr sz="4800">
                <a:solidFill>
                  <a:schemeClr val="bg1"/>
                </a:solidFill>
              </a:defRPr>
            </a:lvl1pPr>
          </a:lstStyle>
          <a:p>
            <a:r>
              <a:rPr lang="de-DE" dirty="0"/>
              <a:t>Mastertitelformat bearbeiten</a:t>
            </a:r>
            <a:endParaRPr lang="de-CH" dirty="0"/>
          </a:p>
        </p:txBody>
      </p:sp>
      <p:sp>
        <p:nvSpPr>
          <p:cNvPr id="3" name="Untertitel 2"/>
          <p:cNvSpPr>
            <a:spLocks noGrp="1"/>
          </p:cNvSpPr>
          <p:nvPr>
            <p:ph type="subTitle" idx="1"/>
          </p:nvPr>
        </p:nvSpPr>
        <p:spPr>
          <a:xfrm>
            <a:off x="658813" y="3609020"/>
            <a:ext cx="10691811" cy="16200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10" name="Vertikaler Textplatzhalter 4"/>
          <p:cNvSpPr>
            <a:spLocks noGrp="1"/>
          </p:cNvSpPr>
          <p:nvPr>
            <p:ph type="body" orient="vert" sz="quarter" idx="14" hasCustomPrompt="1"/>
          </p:nvPr>
        </p:nvSpPr>
        <p:spPr>
          <a:xfrm>
            <a:off x="11639028" y="2528342"/>
            <a:ext cx="180639" cy="3744416"/>
          </a:xfrm>
        </p:spPr>
        <p:txBody>
          <a:bodyPr vert="vert270" anchor="b" anchorCtr="0"/>
          <a:lstStyle>
            <a:lvl1pPr marL="975" indent="0">
              <a:buFontTx/>
              <a:buNone/>
              <a:defRPr sz="1200">
                <a:solidFill>
                  <a:schemeClr val="bg1"/>
                </a:solidFill>
              </a:defRPr>
            </a:lvl1pPr>
          </a:lstStyle>
          <a:p>
            <a:pPr lvl="0"/>
            <a:r>
              <a:rPr lang="de-CH" dirty="0"/>
              <a:t>Ort, Region</a:t>
            </a:r>
          </a:p>
        </p:txBody>
      </p:sp>
    </p:spTree>
    <p:extLst>
      <p:ext uri="{BB962C8B-B14F-4D97-AF65-F5344CB8AC3E}">
        <p14:creationId xmlns:p14="http://schemas.microsoft.com/office/powerpoint/2010/main" val="419475148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p:txBody>
          <a:bodyPr/>
          <a:lstStyle>
            <a:lvl1pPr marL="360000" indent="-360000">
              <a:spcBef>
                <a:spcPts val="600"/>
              </a:spcBef>
              <a:buClrTx/>
              <a:buSzPct val="100000"/>
              <a:buFont typeface="+mj-lt"/>
              <a:buAutoNum type="arabicPeriod"/>
              <a:defRPr sz="2400"/>
            </a:lvl1pPr>
            <a:lvl2pPr marL="270000" indent="-270000">
              <a:spcBef>
                <a:spcPts val="600"/>
              </a:spcBef>
              <a:defRPr sz="2400"/>
            </a:lvl2pPr>
            <a:lvl3pPr marL="450000" indent="-180000">
              <a:spcBef>
                <a:spcPts val="600"/>
              </a:spcBef>
              <a:defRPr sz="2000"/>
            </a:lvl3pPr>
            <a:lvl4pPr marL="630000" indent="-180000">
              <a:spcBef>
                <a:spcPts val="600"/>
              </a:spcBef>
              <a:defRPr sz="2000"/>
            </a:lvl4pPr>
            <a:lvl5pPr marL="810000" indent="-180000">
              <a:spcBef>
                <a:spcPts val="600"/>
              </a:spcBef>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Foliennummernplatzhalter 3"/>
          <p:cNvSpPr>
            <a:spLocks noGrp="1"/>
          </p:cNvSpPr>
          <p:nvPr>
            <p:ph type="sldNum" sz="quarter" idx="10"/>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34657708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Foliennummernplatzhalter 3"/>
          <p:cNvSpPr>
            <a:spLocks noGrp="1"/>
          </p:cNvSpPr>
          <p:nvPr>
            <p:ph type="sldNum" sz="quarter" idx="10"/>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288682904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9" name="Bildplatzhalter 3">
            <a:extLst>
              <a:ext uri="{FF2B5EF4-FFF2-40B4-BE49-F238E27FC236}">
                <a16:creationId xmlns:a16="http://schemas.microsoft.com/office/drawing/2014/main" id="{2A0B02F8-9DC2-F542-B41D-5A87A9675DAE}"/>
              </a:ext>
            </a:extLst>
          </p:cNvPr>
          <p:cNvSpPr>
            <a:spLocks noGrp="1"/>
          </p:cNvSpPr>
          <p:nvPr>
            <p:ph type="pic" sz="quarter" idx="13"/>
          </p:nvPr>
        </p:nvSpPr>
        <p:spPr>
          <a:xfrm>
            <a:off x="0" y="0"/>
            <a:ext cx="12188825" cy="6858000"/>
          </a:xfrm>
          <a:solidFill>
            <a:schemeClr val="bg1">
              <a:lumMod val="75000"/>
            </a:schemeClr>
          </a:solidFill>
        </p:spPr>
        <p:txBody>
          <a:bodyPr/>
          <a:lstStyle/>
          <a:p>
            <a:endParaRPr lang="en-CH" dirty="0"/>
          </a:p>
        </p:txBody>
      </p:sp>
      <p:sp>
        <p:nvSpPr>
          <p:cNvPr id="2" name="Titel 1"/>
          <p:cNvSpPr>
            <a:spLocks noGrp="1"/>
          </p:cNvSpPr>
          <p:nvPr>
            <p:ph type="ctrTitle"/>
          </p:nvPr>
        </p:nvSpPr>
        <p:spPr>
          <a:xfrm>
            <a:off x="658813" y="1836000"/>
            <a:ext cx="10691812" cy="1620000"/>
          </a:xfrm>
        </p:spPr>
        <p:txBody>
          <a:bodyPr>
            <a:noAutofit/>
          </a:bodyPr>
          <a:lstStyle>
            <a:lvl1pPr>
              <a:lnSpc>
                <a:spcPct val="100000"/>
              </a:lnSpc>
              <a:defRPr sz="4800">
                <a:solidFill>
                  <a:schemeClr val="bg1"/>
                </a:solidFill>
              </a:defRPr>
            </a:lvl1pPr>
          </a:lstStyle>
          <a:p>
            <a:r>
              <a:rPr lang="de-DE" dirty="0"/>
              <a:t>Mastertitelformat bearbeiten</a:t>
            </a:r>
            <a:endParaRPr lang="de-CH" dirty="0"/>
          </a:p>
        </p:txBody>
      </p:sp>
      <p:sp>
        <p:nvSpPr>
          <p:cNvPr id="3" name="Untertitel 2"/>
          <p:cNvSpPr>
            <a:spLocks noGrp="1"/>
          </p:cNvSpPr>
          <p:nvPr>
            <p:ph type="subTitle" idx="1"/>
          </p:nvPr>
        </p:nvSpPr>
        <p:spPr>
          <a:xfrm>
            <a:off x="658813" y="3609020"/>
            <a:ext cx="10691811" cy="16200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10" name="Vertikaler Textplatzhalter 4"/>
          <p:cNvSpPr>
            <a:spLocks noGrp="1"/>
          </p:cNvSpPr>
          <p:nvPr>
            <p:ph type="body" orient="vert" sz="quarter" idx="14" hasCustomPrompt="1"/>
          </p:nvPr>
        </p:nvSpPr>
        <p:spPr>
          <a:xfrm>
            <a:off x="11639028" y="2528342"/>
            <a:ext cx="180639" cy="3744416"/>
          </a:xfrm>
        </p:spPr>
        <p:txBody>
          <a:bodyPr vert="vert270" anchor="b" anchorCtr="0"/>
          <a:lstStyle>
            <a:lvl1pPr marL="975" indent="0">
              <a:buFontTx/>
              <a:buNone/>
              <a:defRPr sz="1200">
                <a:solidFill>
                  <a:schemeClr val="bg1"/>
                </a:solidFill>
              </a:defRPr>
            </a:lvl1pPr>
          </a:lstStyle>
          <a:p>
            <a:pPr lvl="0"/>
            <a:r>
              <a:rPr lang="de-CH" dirty="0"/>
              <a:t>Ort, Region</a:t>
            </a:r>
          </a:p>
        </p:txBody>
      </p:sp>
    </p:spTree>
    <p:extLst>
      <p:ext uri="{BB962C8B-B14F-4D97-AF65-F5344CB8AC3E}">
        <p14:creationId xmlns:p14="http://schemas.microsoft.com/office/powerpoint/2010/main" val="4968880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4" name="Inhaltsplatzhalter 3"/>
          <p:cNvSpPr>
            <a:spLocks noGrp="1"/>
          </p:cNvSpPr>
          <p:nvPr>
            <p:ph sz="half" idx="2"/>
          </p:nvPr>
        </p:nvSpPr>
        <p:spPr>
          <a:xfrm>
            <a:off x="6202364" y="1844675"/>
            <a:ext cx="5148262" cy="4572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9" name="Bildplatzhalter 8"/>
          <p:cNvSpPr>
            <a:spLocks noGrp="1"/>
          </p:cNvSpPr>
          <p:nvPr>
            <p:ph type="pic" sz="quarter" idx="13"/>
          </p:nvPr>
        </p:nvSpPr>
        <p:spPr>
          <a:xfrm>
            <a:off x="658813" y="1989139"/>
            <a:ext cx="5148261" cy="4428000"/>
          </a:xfrm>
          <a:noFill/>
        </p:spPr>
        <p:txBody>
          <a:bodyPr/>
          <a:lstStyle/>
          <a:p>
            <a:r>
              <a:rPr lang="de-DE"/>
              <a:t>Bild durch Klicken auf Symbol hinzufügen</a:t>
            </a:r>
            <a:endParaRPr lang="de-CH" dirty="0"/>
          </a:p>
        </p:txBody>
      </p:sp>
      <p:sp>
        <p:nvSpPr>
          <p:cNvPr id="3" name="Foliennummernplatzhalter 2"/>
          <p:cNvSpPr>
            <a:spLocks noGrp="1"/>
          </p:cNvSpPr>
          <p:nvPr>
            <p:ph type="sldNum" sz="quarter" idx="14"/>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31193051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4" name="Inhaltsplatzhalter 3"/>
          <p:cNvSpPr>
            <a:spLocks noGrp="1"/>
          </p:cNvSpPr>
          <p:nvPr>
            <p:ph sz="half" idx="2"/>
          </p:nvPr>
        </p:nvSpPr>
        <p:spPr>
          <a:xfrm>
            <a:off x="658813" y="1844675"/>
            <a:ext cx="5148262" cy="4575176"/>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9" name="Bildplatzhalter 8"/>
          <p:cNvSpPr>
            <a:spLocks noGrp="1"/>
          </p:cNvSpPr>
          <p:nvPr>
            <p:ph type="pic" sz="quarter" idx="13"/>
          </p:nvPr>
        </p:nvSpPr>
        <p:spPr>
          <a:xfrm>
            <a:off x="6202364" y="1989139"/>
            <a:ext cx="5148262" cy="4430712"/>
          </a:xfrm>
          <a:noFill/>
        </p:spPr>
        <p:txBody>
          <a:bodyPr/>
          <a:lstStyle/>
          <a:p>
            <a:r>
              <a:rPr lang="de-DE"/>
              <a:t>Bild durch Klicken auf Symbol hinzufügen</a:t>
            </a:r>
            <a:endParaRPr lang="de-CH" dirty="0"/>
          </a:p>
        </p:txBody>
      </p:sp>
      <p:sp>
        <p:nvSpPr>
          <p:cNvPr id="3" name="Foliennummernplatzhalter 2"/>
          <p:cNvSpPr>
            <a:spLocks noGrp="1"/>
          </p:cNvSpPr>
          <p:nvPr>
            <p:ph type="sldNum" sz="quarter" idx="14"/>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33478968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Foliennummernplatzhalter 2"/>
          <p:cNvSpPr>
            <a:spLocks noGrp="1"/>
          </p:cNvSpPr>
          <p:nvPr>
            <p:ph type="sldNum" sz="quarter" idx="10"/>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8635301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0" y="0"/>
            <a:ext cx="12188825" cy="6858000"/>
          </a:xfrm>
          <a:solidFill>
            <a:schemeClr val="bg1">
              <a:lumMod val="75000"/>
            </a:schemeClr>
          </a:solidFill>
        </p:spPr>
        <p:txBody>
          <a:bodyPr/>
          <a:lstStyle/>
          <a:p>
            <a:r>
              <a:rPr lang="de-DE"/>
              <a:t>Bild durch Klicken auf Symbol hinzufügen</a:t>
            </a:r>
            <a:endParaRPr lang="de-CH" dirty="0"/>
          </a:p>
        </p:txBody>
      </p:sp>
      <p:sp>
        <p:nvSpPr>
          <p:cNvPr id="3" name="Vertikaler Textplatzhalter 4"/>
          <p:cNvSpPr>
            <a:spLocks noGrp="1"/>
          </p:cNvSpPr>
          <p:nvPr>
            <p:ph type="body" orient="vert" sz="quarter" idx="11" hasCustomPrompt="1"/>
          </p:nvPr>
        </p:nvSpPr>
        <p:spPr>
          <a:xfrm>
            <a:off x="11639028" y="332657"/>
            <a:ext cx="180639" cy="6191968"/>
          </a:xfrm>
        </p:spPr>
        <p:txBody>
          <a:bodyPr vert="vert270" anchor="b" anchorCtr="0"/>
          <a:lstStyle>
            <a:lvl1pPr marL="975" indent="0">
              <a:buFontTx/>
              <a:buNone/>
              <a:defRPr sz="1200">
                <a:solidFill>
                  <a:schemeClr val="bg1"/>
                </a:solidFill>
              </a:defRPr>
            </a:lvl1pPr>
          </a:lstStyle>
          <a:p>
            <a:pPr lvl="0"/>
            <a:r>
              <a:rPr lang="de-CH" dirty="0"/>
              <a:t>Ort, Region</a:t>
            </a:r>
          </a:p>
        </p:txBody>
      </p:sp>
      <p:pic>
        <p:nvPicPr>
          <p:cNvPr id="4" name="Picture 3">
            <a:extLst>
              <a:ext uri="{FF2B5EF4-FFF2-40B4-BE49-F238E27FC236}">
                <a16:creationId xmlns:a16="http://schemas.microsoft.com/office/drawing/2014/main" id="{D0098FDF-6737-9647-B62B-225F662FFA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0916" y="252000"/>
            <a:ext cx="1260000" cy="1260000"/>
          </a:xfrm>
          <a:prstGeom prst="rect">
            <a:avLst/>
          </a:prstGeom>
        </p:spPr>
      </p:pic>
    </p:spTree>
    <p:extLst>
      <p:ext uri="{BB962C8B-B14F-4D97-AF65-F5344CB8AC3E}">
        <p14:creationId xmlns:p14="http://schemas.microsoft.com/office/powerpoint/2010/main" val="21895004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d mit Text">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0" y="0"/>
            <a:ext cx="12188825" cy="6858000"/>
          </a:xfrm>
          <a:solidFill>
            <a:schemeClr val="bg1">
              <a:lumMod val="75000"/>
            </a:schemeClr>
          </a:solidFill>
        </p:spPr>
        <p:txBody>
          <a:bodyPr/>
          <a:lstStyle/>
          <a:p>
            <a:r>
              <a:rPr lang="de-DE"/>
              <a:t>Bild durch Klicken auf Symbol hinzufügen</a:t>
            </a:r>
            <a:endParaRPr lang="de-CH" dirty="0"/>
          </a:p>
        </p:txBody>
      </p:sp>
      <p:sp>
        <p:nvSpPr>
          <p:cNvPr id="2" name="Titel 1"/>
          <p:cNvSpPr>
            <a:spLocks noGrp="1"/>
          </p:cNvSpPr>
          <p:nvPr>
            <p:ph type="title"/>
          </p:nvPr>
        </p:nvSpPr>
        <p:spPr>
          <a:xfrm>
            <a:off x="658813" y="1836000"/>
            <a:ext cx="10691812" cy="1620000"/>
          </a:xfrm>
        </p:spPr>
        <p:txBody>
          <a:bodyPr>
            <a:noAutofit/>
          </a:bodyPr>
          <a:lstStyle>
            <a:lvl1pPr>
              <a:defRPr>
                <a:solidFill>
                  <a:schemeClr val="bg1"/>
                </a:solidFill>
              </a:defRPr>
            </a:lvl1pPr>
          </a:lstStyle>
          <a:p>
            <a:r>
              <a:rPr lang="de-DE"/>
              <a:t>Mastertitelformat bearbeiten</a:t>
            </a:r>
            <a:endParaRPr lang="de-CH" dirty="0"/>
          </a:p>
        </p:txBody>
      </p:sp>
      <p:sp>
        <p:nvSpPr>
          <p:cNvPr id="5" name="Vertikaler Textplatzhalter 4"/>
          <p:cNvSpPr>
            <a:spLocks noGrp="1"/>
          </p:cNvSpPr>
          <p:nvPr>
            <p:ph type="body" orient="vert" sz="quarter" idx="11" hasCustomPrompt="1"/>
          </p:nvPr>
        </p:nvSpPr>
        <p:spPr>
          <a:xfrm>
            <a:off x="11639028" y="332657"/>
            <a:ext cx="180639" cy="6191968"/>
          </a:xfrm>
        </p:spPr>
        <p:txBody>
          <a:bodyPr vert="vert270" anchor="b" anchorCtr="0"/>
          <a:lstStyle>
            <a:lvl1pPr marL="975" indent="0">
              <a:buFontTx/>
              <a:buNone/>
              <a:defRPr sz="1200">
                <a:solidFill>
                  <a:schemeClr val="bg1"/>
                </a:solidFill>
              </a:defRPr>
            </a:lvl1pPr>
          </a:lstStyle>
          <a:p>
            <a:pPr lvl="0"/>
            <a:r>
              <a:rPr lang="de-CH" dirty="0"/>
              <a:t>Ort, Region</a:t>
            </a:r>
          </a:p>
        </p:txBody>
      </p:sp>
      <p:pic>
        <p:nvPicPr>
          <p:cNvPr id="6" name="Picture 5">
            <a:extLst>
              <a:ext uri="{FF2B5EF4-FFF2-40B4-BE49-F238E27FC236}">
                <a16:creationId xmlns:a16="http://schemas.microsoft.com/office/drawing/2014/main" id="{A042CD8B-C331-4141-BA50-C67021358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0916" y="252000"/>
            <a:ext cx="1260000" cy="1260000"/>
          </a:xfrm>
          <a:prstGeom prst="rect">
            <a:avLst/>
          </a:prstGeom>
        </p:spPr>
      </p:pic>
    </p:spTree>
    <p:extLst>
      <p:ext uri="{BB962C8B-B14F-4D97-AF65-F5344CB8AC3E}">
        <p14:creationId xmlns:p14="http://schemas.microsoft.com/office/powerpoint/2010/main" val="885198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ffizielle Partner">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D2ADA368-E207-7E43-BF78-BCE547E48A3F}" type="slidenum">
              <a:rPr lang="de-CH" smtClean="0"/>
              <a:pPr/>
              <a:t>‹N°›</a:t>
            </a:fld>
            <a:endParaRPr lang="de-CH" dirty="0"/>
          </a:p>
        </p:txBody>
      </p:sp>
      <p:pic>
        <p:nvPicPr>
          <p:cNvPr id="7" name="Picture 6">
            <a:extLst>
              <a:ext uri="{FF2B5EF4-FFF2-40B4-BE49-F238E27FC236}">
                <a16:creationId xmlns:a16="http://schemas.microsoft.com/office/drawing/2014/main" id="{B0F3B843-0313-FA4E-AB68-AB2B742D3C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449" y="2708920"/>
            <a:ext cx="11251603" cy="3341385"/>
          </a:xfrm>
          <a:prstGeom prst="rect">
            <a:avLst/>
          </a:prstGeom>
        </p:spPr>
      </p:pic>
    </p:spTree>
    <p:extLst>
      <p:ext uri="{BB962C8B-B14F-4D97-AF65-F5344CB8AC3E}">
        <p14:creationId xmlns:p14="http://schemas.microsoft.com/office/powerpoint/2010/main" val="20705328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ffizielle Partn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609E7-DBAB-AC47-A54D-65111E9C7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146" y="2660823"/>
            <a:ext cx="11226716" cy="3447396"/>
          </a:xfrm>
          <a:prstGeom prst="rect">
            <a:avLst/>
          </a:prstGeom>
        </p:spPr>
      </p:pic>
      <p:sp>
        <p:nvSpPr>
          <p:cNvPr id="3" name="Foliennummernplatzhalter 2"/>
          <p:cNvSpPr>
            <a:spLocks noGrp="1"/>
          </p:cNvSpPr>
          <p:nvPr>
            <p:ph type="sldNum" sz="quarter" idx="10"/>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12462899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Offizielle Partn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C6A008-92E6-5541-A519-C199B75126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028" y="2720674"/>
            <a:ext cx="11191609" cy="3359752"/>
          </a:xfrm>
          <a:prstGeom prst="rect">
            <a:avLst/>
          </a:prstGeom>
        </p:spPr>
      </p:pic>
      <p:sp>
        <p:nvSpPr>
          <p:cNvPr id="3" name="Foliennummernplatzhalter 2"/>
          <p:cNvSpPr>
            <a:spLocks noGrp="1"/>
          </p:cNvSpPr>
          <p:nvPr>
            <p:ph type="sldNum" sz="quarter" idx="10"/>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7950781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Offizielle Partn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B169F-F245-F749-BA64-93D178B0A9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788" y="2722068"/>
            <a:ext cx="11159637" cy="3356964"/>
          </a:xfrm>
          <a:prstGeom prst="rect">
            <a:avLst/>
          </a:prstGeom>
        </p:spPr>
      </p:pic>
      <p:sp>
        <p:nvSpPr>
          <p:cNvPr id="3" name="Foliennummernplatzhalter 2"/>
          <p:cNvSpPr>
            <a:spLocks noGrp="1"/>
          </p:cNvSpPr>
          <p:nvPr>
            <p:ph type="sldNum" sz="quarter" idx="10"/>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251240479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anke. Merci. Grazie. Grazia.">
    <p:spTree>
      <p:nvGrpSpPr>
        <p:cNvPr id="1" name=""/>
        <p:cNvGrpSpPr/>
        <p:nvPr/>
      </p:nvGrpSpPr>
      <p:grpSpPr>
        <a:xfrm>
          <a:off x="0" y="0"/>
          <a:ext cx="0" cy="0"/>
          <a:chOff x="0" y="0"/>
          <a:chExt cx="0" cy="0"/>
        </a:xfrm>
      </p:grpSpPr>
      <p:sp>
        <p:nvSpPr>
          <p:cNvPr id="5" name="Textfeld 4"/>
          <p:cNvSpPr txBox="1"/>
          <p:nvPr userDrawn="1"/>
        </p:nvSpPr>
        <p:spPr>
          <a:xfrm>
            <a:off x="-1" y="540000"/>
            <a:ext cx="12188825" cy="5778000"/>
          </a:xfrm>
          <a:prstGeom prst="rect">
            <a:avLst/>
          </a:prstGeom>
          <a:noFill/>
        </p:spPr>
        <p:txBody>
          <a:bodyPr wrap="square" lIns="0" tIns="0" rIns="0" bIns="0" rtlCol="0" anchor="ctr" anchorCtr="0">
            <a:noAutofit/>
          </a:bodyPr>
          <a:lstStyle/>
          <a:p>
            <a:pPr marL="0" indent="0" algn="ctr">
              <a:lnSpc>
                <a:spcPct val="90000"/>
              </a:lnSpc>
              <a:buClr>
                <a:schemeClr val="accent1"/>
              </a:buClr>
              <a:buSzPct val="80000"/>
              <a:buFont typeface="Wingdings" charset="2"/>
              <a:buNone/>
            </a:pPr>
            <a:r>
              <a:rPr lang="de-CH" sz="6000" b="0" i="0" dirty="0">
                <a:solidFill>
                  <a:srgbClr val="008B3F"/>
                </a:solidFill>
                <a:latin typeface="+mj-lt"/>
                <a:ea typeface="Lucida Grande"/>
                <a:cs typeface="Lucida Grande"/>
              </a:rPr>
              <a:t>Danke. Merci. Grazie. Grazia.</a:t>
            </a:r>
            <a:endParaRPr lang="de-CH" sz="6000" dirty="0">
              <a:solidFill>
                <a:srgbClr val="008B3F"/>
              </a:solidFill>
              <a:latin typeface="+mj-lt"/>
            </a:endParaRPr>
          </a:p>
        </p:txBody>
      </p:sp>
    </p:spTree>
    <p:extLst>
      <p:ext uri="{BB962C8B-B14F-4D97-AF65-F5344CB8AC3E}">
        <p14:creationId xmlns:p14="http://schemas.microsoft.com/office/powerpoint/2010/main" val="20634904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p:txBody>
          <a:bodyPr/>
          <a:lstStyle>
            <a:lvl1pPr marL="360000" indent="-360000">
              <a:spcBef>
                <a:spcPts val="600"/>
              </a:spcBef>
              <a:buClrTx/>
              <a:buSzPct val="100000"/>
              <a:buFont typeface="+mj-lt"/>
              <a:buAutoNum type="arabicPeriod"/>
              <a:defRPr sz="2400"/>
            </a:lvl1pPr>
            <a:lvl2pPr marL="270000" indent="-270000">
              <a:spcBef>
                <a:spcPts val="600"/>
              </a:spcBef>
              <a:defRPr sz="2400"/>
            </a:lvl2pPr>
            <a:lvl3pPr marL="450000" indent="-180000">
              <a:spcBef>
                <a:spcPts val="600"/>
              </a:spcBef>
              <a:defRPr sz="2000"/>
            </a:lvl3pPr>
            <a:lvl4pPr marL="630000" indent="-180000">
              <a:spcBef>
                <a:spcPts val="600"/>
              </a:spcBef>
              <a:defRPr sz="2000"/>
            </a:lvl4pPr>
            <a:lvl5pPr marL="810000" indent="-180000">
              <a:spcBef>
                <a:spcPts val="600"/>
              </a:spcBef>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Foliennummernplatzhalter 3"/>
          <p:cNvSpPr>
            <a:spLocks noGrp="1"/>
          </p:cNvSpPr>
          <p:nvPr>
            <p:ph type="sldNum" sz="quarter" idx="10"/>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6266642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68184" y="669601"/>
            <a:ext cx="8781713" cy="852197"/>
          </a:xfrm>
        </p:spPr>
        <p:txBody>
          <a:bodyPr anchor="t"/>
          <a:lstStyle>
            <a:lvl1pPr algn="l">
              <a:defRPr sz="3399"/>
            </a:lvl1pPr>
          </a:lstStyle>
          <a:p>
            <a:r>
              <a:rPr lang="de-CH" dirty="0"/>
              <a:t>Präsentationstitel hinzufügen</a:t>
            </a:r>
          </a:p>
        </p:txBody>
      </p:sp>
      <p:sp>
        <p:nvSpPr>
          <p:cNvPr id="3" name="Untertitel 2"/>
          <p:cNvSpPr>
            <a:spLocks noGrp="1"/>
          </p:cNvSpPr>
          <p:nvPr>
            <p:ph type="subTitle" idx="1" hasCustomPrompt="1"/>
          </p:nvPr>
        </p:nvSpPr>
        <p:spPr>
          <a:xfrm>
            <a:off x="768184" y="5769260"/>
            <a:ext cx="8781713" cy="559930"/>
          </a:xfrm>
        </p:spPr>
        <p:txBody>
          <a:bodyPr anchor="b"/>
          <a:lstStyle>
            <a:lvl1pPr marL="0" indent="0" algn="l">
              <a:buNone/>
              <a:defRPr sz="17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e-CH" noProof="0" dirty="0"/>
              <a:t>Untertitel, Version oder Datum hinzufügen</a:t>
            </a:r>
            <a:endParaRPr lang="de-CH" dirty="0"/>
          </a:p>
        </p:txBody>
      </p:sp>
      <p:pic>
        <p:nvPicPr>
          <p:cNvPr id="11" name="Grafik 10">
            <a:extLst>
              <a:ext uri="{FF2B5EF4-FFF2-40B4-BE49-F238E27FC236}">
                <a16:creationId xmlns:a16="http://schemas.microsoft.com/office/drawing/2014/main" id="{291BB88E-32E0-4EF3-9372-0F070561D9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858" y="440669"/>
            <a:ext cx="1883410" cy="659295"/>
          </a:xfrm>
          <a:prstGeom prst="rect">
            <a:avLst/>
          </a:prstGeom>
        </p:spPr>
      </p:pic>
      <p:pic>
        <p:nvPicPr>
          <p:cNvPr id="14" name="Grafik 13">
            <a:extLst>
              <a:ext uri="{FF2B5EF4-FFF2-40B4-BE49-F238E27FC236}">
                <a16:creationId xmlns:a16="http://schemas.microsoft.com/office/drawing/2014/main" id="{EF59A6E8-E318-4340-976B-84EC9D7F355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1463" y="5845314"/>
            <a:ext cx="1870140" cy="439286"/>
          </a:xfrm>
          <a:prstGeom prst="rect">
            <a:avLst/>
          </a:prstGeom>
        </p:spPr>
      </p:pic>
      <p:sp>
        <p:nvSpPr>
          <p:cNvPr id="15" name="Bildplatzhalter 4">
            <a:extLst>
              <a:ext uri="{FF2B5EF4-FFF2-40B4-BE49-F238E27FC236}">
                <a16:creationId xmlns:a16="http://schemas.microsoft.com/office/drawing/2014/main" id="{88CDA670-7A80-4C13-A95F-AD5899A74E93}"/>
              </a:ext>
            </a:extLst>
          </p:cNvPr>
          <p:cNvSpPr>
            <a:spLocks noGrp="1"/>
          </p:cNvSpPr>
          <p:nvPr>
            <p:ph type="pic" sz="quarter" idx="13"/>
          </p:nvPr>
        </p:nvSpPr>
        <p:spPr>
          <a:xfrm>
            <a:off x="767184" y="1773238"/>
            <a:ext cx="11014380" cy="3887787"/>
          </a:xfrm>
          <a:pattFill prst="lgCheck">
            <a:fgClr>
              <a:schemeClr val="bg1">
                <a:lumMod val="85000"/>
              </a:schemeClr>
            </a:fgClr>
            <a:bgClr>
              <a:schemeClr val="bg1"/>
            </a:bgClr>
          </a:pattFill>
        </p:spPr>
        <p:txBody>
          <a:bodyPr tIns="720000" anchor="ctr"/>
          <a:lstStyle>
            <a:lvl1pPr algn="ctr">
              <a:defRPr sz="1200"/>
            </a:lvl1pPr>
          </a:lstStyle>
          <a:p>
            <a:r>
              <a:rPr lang="de-DE" dirty="0"/>
              <a:t>Bild durch Klicken auf Symbol hinzufügen</a:t>
            </a:r>
            <a:endParaRPr lang="de-CH" dirty="0"/>
          </a:p>
        </p:txBody>
      </p:sp>
      <p:sp>
        <p:nvSpPr>
          <p:cNvPr id="16" name="Textfeld 15">
            <a:extLst>
              <a:ext uri="{FF2B5EF4-FFF2-40B4-BE49-F238E27FC236}">
                <a16:creationId xmlns:a16="http://schemas.microsoft.com/office/drawing/2014/main" id="{BF799EDC-C79C-4297-A235-4035637759EA}"/>
              </a:ext>
            </a:extLst>
          </p:cNvPr>
          <p:cNvSpPr txBox="1"/>
          <p:nvPr userDrawn="1"/>
        </p:nvSpPr>
        <p:spPr>
          <a:xfrm rot="16200000">
            <a:off x="10701350" y="5198853"/>
            <a:ext cx="3212976" cy="92309"/>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333124403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7216B-51BA-8535-893D-F5AFBF45F2E1}"/>
              </a:ext>
            </a:extLst>
          </p:cNvPr>
          <p:cNvSpPr>
            <a:spLocks noGrp="1"/>
          </p:cNvSpPr>
          <p:nvPr>
            <p:ph type="ctrTitle"/>
          </p:nvPr>
        </p:nvSpPr>
        <p:spPr>
          <a:xfrm>
            <a:off x="1524000" y="1122363"/>
            <a:ext cx="9140825"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5CDAC36D-C1C2-F0EE-1144-C1253637F436}"/>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E9C0AA48-3A5F-1C60-97EA-3105716D467D}"/>
              </a:ext>
            </a:extLst>
          </p:cNvPr>
          <p:cNvSpPr>
            <a:spLocks noGrp="1"/>
          </p:cNvSpPr>
          <p:nvPr>
            <p:ph type="dt" sz="half" idx="10"/>
          </p:nvPr>
        </p:nvSpPr>
        <p:spPr/>
        <p:txBody>
          <a:bodyPr/>
          <a:lstStyle/>
          <a:p>
            <a:fld id="{D5A38196-71E9-4434-894B-15D8B8F7F477}" type="datetimeFigureOut">
              <a:rPr lang="de-CH" smtClean="0"/>
              <a:t>28.02.23</a:t>
            </a:fld>
            <a:endParaRPr lang="de-CH"/>
          </a:p>
        </p:txBody>
      </p:sp>
      <p:sp>
        <p:nvSpPr>
          <p:cNvPr id="5" name="Fußzeilenplatzhalter 4">
            <a:extLst>
              <a:ext uri="{FF2B5EF4-FFF2-40B4-BE49-F238E27FC236}">
                <a16:creationId xmlns:a16="http://schemas.microsoft.com/office/drawing/2014/main" id="{5CBD48AA-F7E8-77DF-AAF6-9EB040BCC69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3730F33-E9F9-C553-2AB2-780301DF27F5}"/>
              </a:ext>
            </a:extLst>
          </p:cNvPr>
          <p:cNvSpPr>
            <a:spLocks noGrp="1"/>
          </p:cNvSpPr>
          <p:nvPr>
            <p:ph type="sldNum" sz="quarter" idx="12"/>
          </p:nvPr>
        </p:nvSpPr>
        <p:spPr/>
        <p:txBody>
          <a:bodyPr/>
          <a:lstStyle/>
          <a:p>
            <a:fld id="{C840DFB5-E58D-4364-8448-CCCAC3D02F31}" type="slidenum">
              <a:rPr lang="de-CH" smtClean="0"/>
              <a:t>‹N°›</a:t>
            </a:fld>
            <a:endParaRPr lang="de-CH"/>
          </a:p>
        </p:txBody>
      </p:sp>
    </p:spTree>
    <p:extLst>
      <p:ext uri="{BB962C8B-B14F-4D97-AF65-F5344CB8AC3E}">
        <p14:creationId xmlns:p14="http://schemas.microsoft.com/office/powerpoint/2010/main" val="3781047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EFF9D-83A6-DB0F-411E-FC312FEB4A26}"/>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449A02E6-8363-BE8D-4D6C-4E6451FCDD1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2B6326E-C939-126A-DFA9-46CFD42AF5CC}"/>
              </a:ext>
            </a:extLst>
          </p:cNvPr>
          <p:cNvSpPr>
            <a:spLocks noGrp="1"/>
          </p:cNvSpPr>
          <p:nvPr>
            <p:ph type="dt" sz="half" idx="10"/>
          </p:nvPr>
        </p:nvSpPr>
        <p:spPr/>
        <p:txBody>
          <a:bodyPr/>
          <a:lstStyle/>
          <a:p>
            <a:fld id="{D5A38196-71E9-4434-894B-15D8B8F7F477}" type="datetimeFigureOut">
              <a:rPr lang="de-CH" smtClean="0"/>
              <a:t>28.02.23</a:t>
            </a:fld>
            <a:endParaRPr lang="de-CH"/>
          </a:p>
        </p:txBody>
      </p:sp>
      <p:sp>
        <p:nvSpPr>
          <p:cNvPr id="5" name="Fußzeilenplatzhalter 4">
            <a:extLst>
              <a:ext uri="{FF2B5EF4-FFF2-40B4-BE49-F238E27FC236}">
                <a16:creationId xmlns:a16="http://schemas.microsoft.com/office/drawing/2014/main" id="{C40D2870-43E0-105D-5BC5-5DF7E110EC8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11E7370-1E93-E612-93E7-32A91B999EEF}"/>
              </a:ext>
            </a:extLst>
          </p:cNvPr>
          <p:cNvSpPr>
            <a:spLocks noGrp="1"/>
          </p:cNvSpPr>
          <p:nvPr>
            <p:ph type="sldNum" sz="quarter" idx="12"/>
          </p:nvPr>
        </p:nvSpPr>
        <p:spPr/>
        <p:txBody>
          <a:bodyPr/>
          <a:lstStyle/>
          <a:p>
            <a:fld id="{C840DFB5-E58D-4364-8448-CCCAC3D02F31}" type="slidenum">
              <a:rPr lang="de-CH" smtClean="0"/>
              <a:t>‹N°›</a:t>
            </a:fld>
            <a:endParaRPr lang="de-CH"/>
          </a:p>
        </p:txBody>
      </p:sp>
    </p:spTree>
    <p:extLst>
      <p:ext uri="{BB962C8B-B14F-4D97-AF65-F5344CB8AC3E}">
        <p14:creationId xmlns:p14="http://schemas.microsoft.com/office/powerpoint/2010/main" val="811460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DA13B-315D-85BA-E65D-058AAE64E81D}"/>
              </a:ext>
            </a:extLst>
          </p:cNvPr>
          <p:cNvSpPr>
            <a:spLocks noGrp="1"/>
          </p:cNvSpPr>
          <p:nvPr>
            <p:ph type="title"/>
          </p:nvPr>
        </p:nvSpPr>
        <p:spPr>
          <a:xfrm>
            <a:off x="831850" y="1709738"/>
            <a:ext cx="10512425"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3D7DE641-1D83-7D52-A26D-0603E5EAC8C0}"/>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132CE1C-E831-786E-3B3F-FC81F8E9E6A9}"/>
              </a:ext>
            </a:extLst>
          </p:cNvPr>
          <p:cNvSpPr>
            <a:spLocks noGrp="1"/>
          </p:cNvSpPr>
          <p:nvPr>
            <p:ph type="dt" sz="half" idx="10"/>
          </p:nvPr>
        </p:nvSpPr>
        <p:spPr/>
        <p:txBody>
          <a:bodyPr/>
          <a:lstStyle/>
          <a:p>
            <a:fld id="{D5A38196-71E9-4434-894B-15D8B8F7F477}" type="datetimeFigureOut">
              <a:rPr lang="de-CH" smtClean="0"/>
              <a:t>28.02.23</a:t>
            </a:fld>
            <a:endParaRPr lang="de-CH"/>
          </a:p>
        </p:txBody>
      </p:sp>
      <p:sp>
        <p:nvSpPr>
          <p:cNvPr id="5" name="Fußzeilenplatzhalter 4">
            <a:extLst>
              <a:ext uri="{FF2B5EF4-FFF2-40B4-BE49-F238E27FC236}">
                <a16:creationId xmlns:a16="http://schemas.microsoft.com/office/drawing/2014/main" id="{EA6D980A-6CB4-286C-BF60-E782A3A07A2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65846A9-2ECE-F6F8-2FCE-90CB94EA4372}"/>
              </a:ext>
            </a:extLst>
          </p:cNvPr>
          <p:cNvSpPr>
            <a:spLocks noGrp="1"/>
          </p:cNvSpPr>
          <p:nvPr>
            <p:ph type="sldNum" sz="quarter" idx="12"/>
          </p:nvPr>
        </p:nvSpPr>
        <p:spPr/>
        <p:txBody>
          <a:bodyPr/>
          <a:lstStyle/>
          <a:p>
            <a:fld id="{C840DFB5-E58D-4364-8448-CCCAC3D02F31}" type="slidenum">
              <a:rPr lang="de-CH" smtClean="0"/>
              <a:t>‹N°›</a:t>
            </a:fld>
            <a:endParaRPr lang="de-CH"/>
          </a:p>
        </p:txBody>
      </p:sp>
    </p:spTree>
    <p:extLst>
      <p:ext uri="{BB962C8B-B14F-4D97-AF65-F5344CB8AC3E}">
        <p14:creationId xmlns:p14="http://schemas.microsoft.com/office/powerpoint/2010/main" val="3571685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4E35A-8A89-E63C-E7BC-C8AAC31401B7}"/>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BB605DD4-D633-ECE1-0D53-50C432D1F671}"/>
              </a:ext>
            </a:extLst>
          </p:cNvPr>
          <p:cNvSpPr>
            <a:spLocks noGrp="1"/>
          </p:cNvSpPr>
          <p:nvPr>
            <p:ph sz="half" idx="1"/>
          </p:nvPr>
        </p:nvSpPr>
        <p:spPr>
          <a:xfrm>
            <a:off x="838200" y="1825625"/>
            <a:ext cx="5180013"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743738C5-7138-EF2F-5A5E-2CCAF661CC30}"/>
              </a:ext>
            </a:extLst>
          </p:cNvPr>
          <p:cNvSpPr>
            <a:spLocks noGrp="1"/>
          </p:cNvSpPr>
          <p:nvPr>
            <p:ph sz="half" idx="2"/>
          </p:nvPr>
        </p:nvSpPr>
        <p:spPr>
          <a:xfrm>
            <a:off x="6170613" y="1825625"/>
            <a:ext cx="5180012"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0DBB9C8E-92A6-8C1A-D37E-249C0AFC0EF8}"/>
              </a:ext>
            </a:extLst>
          </p:cNvPr>
          <p:cNvSpPr>
            <a:spLocks noGrp="1"/>
          </p:cNvSpPr>
          <p:nvPr>
            <p:ph type="dt" sz="half" idx="10"/>
          </p:nvPr>
        </p:nvSpPr>
        <p:spPr/>
        <p:txBody>
          <a:bodyPr/>
          <a:lstStyle/>
          <a:p>
            <a:fld id="{D5A38196-71E9-4434-894B-15D8B8F7F477}" type="datetimeFigureOut">
              <a:rPr lang="de-CH" smtClean="0"/>
              <a:t>28.02.23</a:t>
            </a:fld>
            <a:endParaRPr lang="de-CH"/>
          </a:p>
        </p:txBody>
      </p:sp>
      <p:sp>
        <p:nvSpPr>
          <p:cNvPr id="6" name="Fußzeilenplatzhalter 5">
            <a:extLst>
              <a:ext uri="{FF2B5EF4-FFF2-40B4-BE49-F238E27FC236}">
                <a16:creationId xmlns:a16="http://schemas.microsoft.com/office/drawing/2014/main" id="{E933F3C9-953E-40E0-95E0-3B9A6550749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021DC0F-BDA7-49BB-8980-B6D515DCB8F5}"/>
              </a:ext>
            </a:extLst>
          </p:cNvPr>
          <p:cNvSpPr>
            <a:spLocks noGrp="1"/>
          </p:cNvSpPr>
          <p:nvPr>
            <p:ph type="sldNum" sz="quarter" idx="12"/>
          </p:nvPr>
        </p:nvSpPr>
        <p:spPr/>
        <p:txBody>
          <a:bodyPr/>
          <a:lstStyle/>
          <a:p>
            <a:fld id="{C840DFB5-E58D-4364-8448-CCCAC3D02F31}" type="slidenum">
              <a:rPr lang="de-CH" smtClean="0"/>
              <a:t>‹N°›</a:t>
            </a:fld>
            <a:endParaRPr lang="de-CH"/>
          </a:p>
        </p:txBody>
      </p:sp>
    </p:spTree>
    <p:extLst>
      <p:ext uri="{BB962C8B-B14F-4D97-AF65-F5344CB8AC3E}">
        <p14:creationId xmlns:p14="http://schemas.microsoft.com/office/powerpoint/2010/main" val="4090312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A8D26-F06D-FBB8-C34B-E29020814B23}"/>
              </a:ext>
            </a:extLst>
          </p:cNvPr>
          <p:cNvSpPr>
            <a:spLocks noGrp="1"/>
          </p:cNvSpPr>
          <p:nvPr>
            <p:ph type="title"/>
          </p:nvPr>
        </p:nvSpPr>
        <p:spPr>
          <a:xfrm>
            <a:off x="839788" y="365125"/>
            <a:ext cx="10512425"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2DF1F3A6-345D-BAA0-429E-9EA70938DE8F}"/>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B3CEEA2-8F62-5572-EAAC-C544FECDF337}"/>
              </a:ext>
            </a:extLst>
          </p:cNvPr>
          <p:cNvSpPr>
            <a:spLocks noGrp="1"/>
          </p:cNvSpPr>
          <p:nvPr>
            <p:ph sz="half" idx="2"/>
          </p:nvPr>
        </p:nvSpPr>
        <p:spPr>
          <a:xfrm>
            <a:off x="839788" y="2505075"/>
            <a:ext cx="515620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7B1CA23-8CFF-CC51-A089-CB28DA8EC6C3}"/>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78CC50D-EB62-A4A7-A685-1620359938A2}"/>
              </a:ext>
            </a:extLst>
          </p:cNvPr>
          <p:cNvSpPr>
            <a:spLocks noGrp="1"/>
          </p:cNvSpPr>
          <p:nvPr>
            <p:ph sz="quarter" idx="4"/>
          </p:nvPr>
        </p:nvSpPr>
        <p:spPr>
          <a:xfrm>
            <a:off x="6170613" y="2505075"/>
            <a:ext cx="518160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C1882CE7-0403-8669-242F-1E9EF5C0C7C5}"/>
              </a:ext>
            </a:extLst>
          </p:cNvPr>
          <p:cNvSpPr>
            <a:spLocks noGrp="1"/>
          </p:cNvSpPr>
          <p:nvPr>
            <p:ph type="dt" sz="half" idx="10"/>
          </p:nvPr>
        </p:nvSpPr>
        <p:spPr/>
        <p:txBody>
          <a:bodyPr/>
          <a:lstStyle/>
          <a:p>
            <a:fld id="{D5A38196-71E9-4434-894B-15D8B8F7F477}" type="datetimeFigureOut">
              <a:rPr lang="de-CH" smtClean="0"/>
              <a:t>28.02.23</a:t>
            </a:fld>
            <a:endParaRPr lang="de-CH"/>
          </a:p>
        </p:txBody>
      </p:sp>
      <p:sp>
        <p:nvSpPr>
          <p:cNvPr id="8" name="Fußzeilenplatzhalter 7">
            <a:extLst>
              <a:ext uri="{FF2B5EF4-FFF2-40B4-BE49-F238E27FC236}">
                <a16:creationId xmlns:a16="http://schemas.microsoft.com/office/drawing/2014/main" id="{A727AA52-B51B-F467-8E5E-51C28970481A}"/>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ABCFD210-B90C-BE28-F496-4B82E1EBBB98}"/>
              </a:ext>
            </a:extLst>
          </p:cNvPr>
          <p:cNvSpPr>
            <a:spLocks noGrp="1"/>
          </p:cNvSpPr>
          <p:nvPr>
            <p:ph type="sldNum" sz="quarter" idx="12"/>
          </p:nvPr>
        </p:nvSpPr>
        <p:spPr/>
        <p:txBody>
          <a:bodyPr/>
          <a:lstStyle/>
          <a:p>
            <a:fld id="{C840DFB5-E58D-4364-8448-CCCAC3D02F31}" type="slidenum">
              <a:rPr lang="de-CH" smtClean="0"/>
              <a:t>‹N°›</a:t>
            </a:fld>
            <a:endParaRPr lang="de-CH"/>
          </a:p>
        </p:txBody>
      </p:sp>
    </p:spTree>
    <p:extLst>
      <p:ext uri="{BB962C8B-B14F-4D97-AF65-F5344CB8AC3E}">
        <p14:creationId xmlns:p14="http://schemas.microsoft.com/office/powerpoint/2010/main" val="4096475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CCECC-2699-21AE-E02C-C4F08D76E80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F88CC544-454F-1F80-94C6-920794336205}"/>
              </a:ext>
            </a:extLst>
          </p:cNvPr>
          <p:cNvSpPr>
            <a:spLocks noGrp="1"/>
          </p:cNvSpPr>
          <p:nvPr>
            <p:ph type="dt" sz="half" idx="10"/>
          </p:nvPr>
        </p:nvSpPr>
        <p:spPr/>
        <p:txBody>
          <a:bodyPr/>
          <a:lstStyle/>
          <a:p>
            <a:fld id="{D5A38196-71E9-4434-894B-15D8B8F7F477}" type="datetimeFigureOut">
              <a:rPr lang="de-CH" smtClean="0"/>
              <a:t>28.02.23</a:t>
            </a:fld>
            <a:endParaRPr lang="de-CH"/>
          </a:p>
        </p:txBody>
      </p:sp>
      <p:sp>
        <p:nvSpPr>
          <p:cNvPr id="4" name="Fußzeilenplatzhalter 3">
            <a:extLst>
              <a:ext uri="{FF2B5EF4-FFF2-40B4-BE49-F238E27FC236}">
                <a16:creationId xmlns:a16="http://schemas.microsoft.com/office/drawing/2014/main" id="{4A7E2478-EBE8-AB74-8D1B-A096B81F5845}"/>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17332509-FE36-EE10-BD87-16AF4C56D66C}"/>
              </a:ext>
            </a:extLst>
          </p:cNvPr>
          <p:cNvSpPr>
            <a:spLocks noGrp="1"/>
          </p:cNvSpPr>
          <p:nvPr>
            <p:ph type="sldNum" sz="quarter" idx="12"/>
          </p:nvPr>
        </p:nvSpPr>
        <p:spPr/>
        <p:txBody>
          <a:bodyPr/>
          <a:lstStyle/>
          <a:p>
            <a:fld id="{C840DFB5-E58D-4364-8448-CCCAC3D02F31}" type="slidenum">
              <a:rPr lang="de-CH" smtClean="0"/>
              <a:t>‹N°›</a:t>
            </a:fld>
            <a:endParaRPr lang="de-CH"/>
          </a:p>
        </p:txBody>
      </p:sp>
    </p:spTree>
    <p:extLst>
      <p:ext uri="{BB962C8B-B14F-4D97-AF65-F5344CB8AC3E}">
        <p14:creationId xmlns:p14="http://schemas.microsoft.com/office/powerpoint/2010/main" val="1784027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4D1F34F-F1DA-18CB-482A-4D0265A281FF}"/>
              </a:ext>
            </a:extLst>
          </p:cNvPr>
          <p:cNvSpPr>
            <a:spLocks noGrp="1"/>
          </p:cNvSpPr>
          <p:nvPr>
            <p:ph type="dt" sz="half" idx="10"/>
          </p:nvPr>
        </p:nvSpPr>
        <p:spPr/>
        <p:txBody>
          <a:bodyPr/>
          <a:lstStyle/>
          <a:p>
            <a:fld id="{D5A38196-71E9-4434-894B-15D8B8F7F477}" type="datetimeFigureOut">
              <a:rPr lang="de-CH" smtClean="0"/>
              <a:t>28.02.23</a:t>
            </a:fld>
            <a:endParaRPr lang="de-CH"/>
          </a:p>
        </p:txBody>
      </p:sp>
      <p:sp>
        <p:nvSpPr>
          <p:cNvPr id="3" name="Fußzeilenplatzhalter 2">
            <a:extLst>
              <a:ext uri="{FF2B5EF4-FFF2-40B4-BE49-F238E27FC236}">
                <a16:creationId xmlns:a16="http://schemas.microsoft.com/office/drawing/2014/main" id="{95B5F20F-D430-394F-0574-C016EA4D8DA2}"/>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97025785-C0D1-C988-E892-6A07FB9F1A2C}"/>
              </a:ext>
            </a:extLst>
          </p:cNvPr>
          <p:cNvSpPr>
            <a:spLocks noGrp="1"/>
          </p:cNvSpPr>
          <p:nvPr>
            <p:ph type="sldNum" sz="quarter" idx="12"/>
          </p:nvPr>
        </p:nvSpPr>
        <p:spPr/>
        <p:txBody>
          <a:bodyPr/>
          <a:lstStyle/>
          <a:p>
            <a:fld id="{C840DFB5-E58D-4364-8448-CCCAC3D02F31}" type="slidenum">
              <a:rPr lang="de-CH" smtClean="0"/>
              <a:t>‹N°›</a:t>
            </a:fld>
            <a:endParaRPr lang="de-CH"/>
          </a:p>
        </p:txBody>
      </p:sp>
    </p:spTree>
    <p:extLst>
      <p:ext uri="{BB962C8B-B14F-4D97-AF65-F5344CB8AC3E}">
        <p14:creationId xmlns:p14="http://schemas.microsoft.com/office/powerpoint/2010/main" val="2425524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DC1F3-AF6E-19F4-C42E-E78855941B00}"/>
              </a:ext>
            </a:extLst>
          </p:cNvPr>
          <p:cNvSpPr>
            <a:spLocks noGrp="1"/>
          </p:cNvSpPr>
          <p:nvPr>
            <p:ph type="title"/>
          </p:nvPr>
        </p:nvSpPr>
        <p:spPr>
          <a:xfrm>
            <a:off x="839788" y="457200"/>
            <a:ext cx="3930650"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3A6510D9-5C64-ADA2-D31D-A6146FE023B0}"/>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5F8E2FAC-5F55-5137-C014-5EF0B07025AB}"/>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BE523E4-E6C4-AAE1-8E69-F40771213B02}"/>
              </a:ext>
            </a:extLst>
          </p:cNvPr>
          <p:cNvSpPr>
            <a:spLocks noGrp="1"/>
          </p:cNvSpPr>
          <p:nvPr>
            <p:ph type="dt" sz="half" idx="10"/>
          </p:nvPr>
        </p:nvSpPr>
        <p:spPr/>
        <p:txBody>
          <a:bodyPr/>
          <a:lstStyle/>
          <a:p>
            <a:fld id="{D5A38196-71E9-4434-894B-15D8B8F7F477}" type="datetimeFigureOut">
              <a:rPr lang="de-CH" smtClean="0"/>
              <a:t>28.02.23</a:t>
            </a:fld>
            <a:endParaRPr lang="de-CH"/>
          </a:p>
        </p:txBody>
      </p:sp>
      <p:sp>
        <p:nvSpPr>
          <p:cNvPr id="6" name="Fußzeilenplatzhalter 5">
            <a:extLst>
              <a:ext uri="{FF2B5EF4-FFF2-40B4-BE49-F238E27FC236}">
                <a16:creationId xmlns:a16="http://schemas.microsoft.com/office/drawing/2014/main" id="{CD0B8616-E6DA-6940-DDFB-A5E317BBB1D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71D0918-EF45-13F5-E54D-F59651D7EFCF}"/>
              </a:ext>
            </a:extLst>
          </p:cNvPr>
          <p:cNvSpPr>
            <a:spLocks noGrp="1"/>
          </p:cNvSpPr>
          <p:nvPr>
            <p:ph type="sldNum" sz="quarter" idx="12"/>
          </p:nvPr>
        </p:nvSpPr>
        <p:spPr/>
        <p:txBody>
          <a:bodyPr/>
          <a:lstStyle/>
          <a:p>
            <a:fld id="{C840DFB5-E58D-4364-8448-CCCAC3D02F31}" type="slidenum">
              <a:rPr lang="de-CH" smtClean="0"/>
              <a:t>‹N°›</a:t>
            </a:fld>
            <a:endParaRPr lang="de-CH"/>
          </a:p>
        </p:txBody>
      </p:sp>
    </p:spTree>
    <p:extLst>
      <p:ext uri="{BB962C8B-B14F-4D97-AF65-F5344CB8AC3E}">
        <p14:creationId xmlns:p14="http://schemas.microsoft.com/office/powerpoint/2010/main" val="2958794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6512F-501C-EA8D-6ED2-BA32906328C6}"/>
              </a:ext>
            </a:extLst>
          </p:cNvPr>
          <p:cNvSpPr>
            <a:spLocks noGrp="1"/>
          </p:cNvSpPr>
          <p:nvPr>
            <p:ph type="title"/>
          </p:nvPr>
        </p:nvSpPr>
        <p:spPr>
          <a:xfrm>
            <a:off x="839788" y="457200"/>
            <a:ext cx="3930650"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C15601FB-9928-DF65-CCD2-4BDC93925F7A}"/>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1540F2A4-E782-1AC4-A8DA-8B0CAF209D68}"/>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622C629-EFAB-9380-792A-58CDDD4469B1}"/>
              </a:ext>
            </a:extLst>
          </p:cNvPr>
          <p:cNvSpPr>
            <a:spLocks noGrp="1"/>
          </p:cNvSpPr>
          <p:nvPr>
            <p:ph type="dt" sz="half" idx="10"/>
          </p:nvPr>
        </p:nvSpPr>
        <p:spPr/>
        <p:txBody>
          <a:bodyPr/>
          <a:lstStyle/>
          <a:p>
            <a:fld id="{D5A38196-71E9-4434-894B-15D8B8F7F477}" type="datetimeFigureOut">
              <a:rPr lang="de-CH" smtClean="0"/>
              <a:t>28.02.23</a:t>
            </a:fld>
            <a:endParaRPr lang="de-CH"/>
          </a:p>
        </p:txBody>
      </p:sp>
      <p:sp>
        <p:nvSpPr>
          <p:cNvPr id="6" name="Fußzeilenplatzhalter 5">
            <a:extLst>
              <a:ext uri="{FF2B5EF4-FFF2-40B4-BE49-F238E27FC236}">
                <a16:creationId xmlns:a16="http://schemas.microsoft.com/office/drawing/2014/main" id="{1988FCF5-4841-CED8-5D6C-4580950E8E1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25CA3867-29F8-F2B5-4CB5-EF46D21BE985}"/>
              </a:ext>
            </a:extLst>
          </p:cNvPr>
          <p:cNvSpPr>
            <a:spLocks noGrp="1"/>
          </p:cNvSpPr>
          <p:nvPr>
            <p:ph type="sldNum" sz="quarter" idx="12"/>
          </p:nvPr>
        </p:nvSpPr>
        <p:spPr/>
        <p:txBody>
          <a:bodyPr/>
          <a:lstStyle/>
          <a:p>
            <a:fld id="{C840DFB5-E58D-4364-8448-CCCAC3D02F31}" type="slidenum">
              <a:rPr lang="de-CH" smtClean="0"/>
              <a:t>‹N°›</a:t>
            </a:fld>
            <a:endParaRPr lang="de-CH"/>
          </a:p>
        </p:txBody>
      </p:sp>
    </p:spTree>
    <p:extLst>
      <p:ext uri="{BB962C8B-B14F-4D97-AF65-F5344CB8AC3E}">
        <p14:creationId xmlns:p14="http://schemas.microsoft.com/office/powerpoint/2010/main" val="366694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Foliennummernplatzhalter 3"/>
          <p:cNvSpPr>
            <a:spLocks noGrp="1"/>
          </p:cNvSpPr>
          <p:nvPr>
            <p:ph type="sldNum" sz="quarter" idx="10"/>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2473929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94F04-10B1-B0A0-F7F6-D0215207CBAB}"/>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021CF38C-E934-96FA-388A-87A858552D7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1469BA72-D4B0-97BE-3126-0B052D6AD62E}"/>
              </a:ext>
            </a:extLst>
          </p:cNvPr>
          <p:cNvSpPr>
            <a:spLocks noGrp="1"/>
          </p:cNvSpPr>
          <p:nvPr>
            <p:ph type="dt" sz="half" idx="10"/>
          </p:nvPr>
        </p:nvSpPr>
        <p:spPr/>
        <p:txBody>
          <a:bodyPr/>
          <a:lstStyle/>
          <a:p>
            <a:fld id="{D5A38196-71E9-4434-894B-15D8B8F7F477}" type="datetimeFigureOut">
              <a:rPr lang="de-CH" smtClean="0"/>
              <a:t>28.02.23</a:t>
            </a:fld>
            <a:endParaRPr lang="de-CH"/>
          </a:p>
        </p:txBody>
      </p:sp>
      <p:sp>
        <p:nvSpPr>
          <p:cNvPr id="5" name="Fußzeilenplatzhalter 4">
            <a:extLst>
              <a:ext uri="{FF2B5EF4-FFF2-40B4-BE49-F238E27FC236}">
                <a16:creationId xmlns:a16="http://schemas.microsoft.com/office/drawing/2014/main" id="{352B1642-3DA0-0F97-4FCC-A5295449EDB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E6662038-16B4-92EC-CBCC-C47FD09EB5C5}"/>
              </a:ext>
            </a:extLst>
          </p:cNvPr>
          <p:cNvSpPr>
            <a:spLocks noGrp="1"/>
          </p:cNvSpPr>
          <p:nvPr>
            <p:ph type="sldNum" sz="quarter" idx="12"/>
          </p:nvPr>
        </p:nvSpPr>
        <p:spPr/>
        <p:txBody>
          <a:bodyPr/>
          <a:lstStyle/>
          <a:p>
            <a:fld id="{C840DFB5-E58D-4364-8448-CCCAC3D02F31}" type="slidenum">
              <a:rPr lang="de-CH" smtClean="0"/>
              <a:t>‹N°›</a:t>
            </a:fld>
            <a:endParaRPr lang="de-CH"/>
          </a:p>
        </p:txBody>
      </p:sp>
    </p:spTree>
    <p:extLst>
      <p:ext uri="{BB962C8B-B14F-4D97-AF65-F5344CB8AC3E}">
        <p14:creationId xmlns:p14="http://schemas.microsoft.com/office/powerpoint/2010/main" val="29751587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60DD78A-4E7C-29C1-3793-EE130A6AFA92}"/>
              </a:ext>
            </a:extLst>
          </p:cNvPr>
          <p:cNvSpPr>
            <a:spLocks noGrp="1"/>
          </p:cNvSpPr>
          <p:nvPr>
            <p:ph type="title" orient="vert"/>
          </p:nvPr>
        </p:nvSpPr>
        <p:spPr>
          <a:xfrm>
            <a:off x="8723313" y="365125"/>
            <a:ext cx="2627312"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FC3AF4AE-FDF5-FAD3-CB35-081EBAB6683A}"/>
              </a:ext>
            </a:extLst>
          </p:cNvPr>
          <p:cNvSpPr>
            <a:spLocks noGrp="1"/>
          </p:cNvSpPr>
          <p:nvPr>
            <p:ph type="body" orient="vert" idx="1"/>
          </p:nvPr>
        </p:nvSpPr>
        <p:spPr>
          <a:xfrm>
            <a:off x="838200" y="365125"/>
            <a:ext cx="7732713"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123E67F-10DD-E193-25BE-D9A3A9AE41E5}"/>
              </a:ext>
            </a:extLst>
          </p:cNvPr>
          <p:cNvSpPr>
            <a:spLocks noGrp="1"/>
          </p:cNvSpPr>
          <p:nvPr>
            <p:ph type="dt" sz="half" idx="10"/>
          </p:nvPr>
        </p:nvSpPr>
        <p:spPr/>
        <p:txBody>
          <a:bodyPr/>
          <a:lstStyle/>
          <a:p>
            <a:fld id="{D5A38196-71E9-4434-894B-15D8B8F7F477}" type="datetimeFigureOut">
              <a:rPr lang="de-CH" smtClean="0"/>
              <a:t>28.02.23</a:t>
            </a:fld>
            <a:endParaRPr lang="de-CH"/>
          </a:p>
        </p:txBody>
      </p:sp>
      <p:sp>
        <p:nvSpPr>
          <p:cNvPr id="5" name="Fußzeilenplatzhalter 4">
            <a:extLst>
              <a:ext uri="{FF2B5EF4-FFF2-40B4-BE49-F238E27FC236}">
                <a16:creationId xmlns:a16="http://schemas.microsoft.com/office/drawing/2014/main" id="{FB14208E-61D9-3350-A189-DB7965F8593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60D60EC-2D7C-601F-BCEB-6BEAD560394D}"/>
              </a:ext>
            </a:extLst>
          </p:cNvPr>
          <p:cNvSpPr>
            <a:spLocks noGrp="1"/>
          </p:cNvSpPr>
          <p:nvPr>
            <p:ph type="sldNum" sz="quarter" idx="12"/>
          </p:nvPr>
        </p:nvSpPr>
        <p:spPr/>
        <p:txBody>
          <a:bodyPr/>
          <a:lstStyle/>
          <a:p>
            <a:fld id="{C840DFB5-E58D-4364-8448-CCCAC3D02F31}" type="slidenum">
              <a:rPr lang="de-CH" smtClean="0"/>
              <a:t>‹N°›</a:t>
            </a:fld>
            <a:endParaRPr lang="de-CH"/>
          </a:p>
        </p:txBody>
      </p:sp>
    </p:spTree>
    <p:extLst>
      <p:ext uri="{BB962C8B-B14F-4D97-AF65-F5344CB8AC3E}">
        <p14:creationId xmlns:p14="http://schemas.microsoft.com/office/powerpoint/2010/main" val="3228636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68184" y="669601"/>
            <a:ext cx="8781713" cy="852197"/>
          </a:xfrm>
        </p:spPr>
        <p:txBody>
          <a:bodyPr anchor="t"/>
          <a:lstStyle>
            <a:lvl1pPr algn="l">
              <a:defRPr sz="3399"/>
            </a:lvl1pPr>
          </a:lstStyle>
          <a:p>
            <a:r>
              <a:rPr lang="de-CH" dirty="0"/>
              <a:t>Präsentationstitel hinzufügen</a:t>
            </a:r>
          </a:p>
        </p:txBody>
      </p:sp>
      <p:sp>
        <p:nvSpPr>
          <p:cNvPr id="3" name="Untertitel 2"/>
          <p:cNvSpPr>
            <a:spLocks noGrp="1"/>
          </p:cNvSpPr>
          <p:nvPr>
            <p:ph type="subTitle" idx="1" hasCustomPrompt="1"/>
          </p:nvPr>
        </p:nvSpPr>
        <p:spPr>
          <a:xfrm>
            <a:off x="768184" y="5769260"/>
            <a:ext cx="8781713" cy="559930"/>
          </a:xfrm>
        </p:spPr>
        <p:txBody>
          <a:bodyPr anchor="b"/>
          <a:lstStyle>
            <a:lvl1pPr marL="0" indent="0" algn="l">
              <a:buNone/>
              <a:defRPr sz="17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e-CH" noProof="0" dirty="0"/>
              <a:t>Untertitel, Version oder Datum hinzufügen</a:t>
            </a:r>
            <a:endParaRPr lang="de-CH" dirty="0"/>
          </a:p>
        </p:txBody>
      </p:sp>
      <p:pic>
        <p:nvPicPr>
          <p:cNvPr id="11" name="Grafik 10">
            <a:extLst>
              <a:ext uri="{FF2B5EF4-FFF2-40B4-BE49-F238E27FC236}">
                <a16:creationId xmlns:a16="http://schemas.microsoft.com/office/drawing/2014/main" id="{291BB88E-32E0-4EF3-9372-0F070561D9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858" y="440669"/>
            <a:ext cx="1883410" cy="659295"/>
          </a:xfrm>
          <a:prstGeom prst="rect">
            <a:avLst/>
          </a:prstGeom>
        </p:spPr>
      </p:pic>
      <p:sp>
        <p:nvSpPr>
          <p:cNvPr id="15" name="Bildplatzhalter 4">
            <a:extLst>
              <a:ext uri="{FF2B5EF4-FFF2-40B4-BE49-F238E27FC236}">
                <a16:creationId xmlns:a16="http://schemas.microsoft.com/office/drawing/2014/main" id="{88CDA670-7A80-4C13-A95F-AD5899A74E93}"/>
              </a:ext>
            </a:extLst>
          </p:cNvPr>
          <p:cNvSpPr>
            <a:spLocks noGrp="1"/>
          </p:cNvSpPr>
          <p:nvPr>
            <p:ph type="pic" sz="quarter" idx="13"/>
          </p:nvPr>
        </p:nvSpPr>
        <p:spPr>
          <a:xfrm>
            <a:off x="767184" y="1773238"/>
            <a:ext cx="11014380" cy="3887787"/>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6" name="Textfeld 15">
            <a:extLst>
              <a:ext uri="{FF2B5EF4-FFF2-40B4-BE49-F238E27FC236}">
                <a16:creationId xmlns:a16="http://schemas.microsoft.com/office/drawing/2014/main" id="{BF799EDC-C79C-4297-A235-4035637759EA}"/>
              </a:ext>
            </a:extLst>
          </p:cNvPr>
          <p:cNvSpPr txBox="1"/>
          <p:nvPr userDrawn="1"/>
        </p:nvSpPr>
        <p:spPr>
          <a:xfrm rot="16200000">
            <a:off x="10701350" y="5198853"/>
            <a:ext cx="3212976" cy="92309"/>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371758852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7196" y="669600"/>
            <a:ext cx="8782700" cy="1065600"/>
          </a:xfrm>
        </p:spPr>
        <p:txBody>
          <a:bodyPr/>
          <a:lstStyle>
            <a:lvl1pPr>
              <a:defRPr sz="3399"/>
            </a:lvl1pPr>
          </a:lstStyle>
          <a:p>
            <a:r>
              <a:rPr lang="de-CH" dirty="0"/>
              <a:t>Präsentationstitel hinzufügen</a:t>
            </a:r>
          </a:p>
        </p:txBody>
      </p:sp>
      <p:sp>
        <p:nvSpPr>
          <p:cNvPr id="3" name="Inhaltsplatzhalter 2"/>
          <p:cNvSpPr>
            <a:spLocks noGrp="1"/>
          </p:cNvSpPr>
          <p:nvPr>
            <p:ph idx="1" hasCustomPrompt="1"/>
          </p:nvPr>
        </p:nvSpPr>
        <p:spPr>
          <a:xfrm>
            <a:off x="767196" y="3429001"/>
            <a:ext cx="8782700" cy="2232025"/>
          </a:xfrm>
        </p:spPr>
        <p:txBody>
          <a:bodyPr/>
          <a:lstStyle>
            <a:lvl1pPr>
              <a:defRPr sz="2199"/>
            </a:lvl1pPr>
          </a:lstStyle>
          <a:p>
            <a:pPr lvl="0"/>
            <a:r>
              <a:rPr lang="de-DE" dirty="0"/>
              <a:t>Textmasterformat bearbeiten</a:t>
            </a:r>
          </a:p>
          <a:p>
            <a:pPr lvl="1"/>
            <a:r>
              <a:rPr lang="de-DE" dirty="0"/>
              <a:t>Zweite </a:t>
            </a:r>
            <a:r>
              <a:rPr lang="de-CH" noProof="0" dirty="0"/>
              <a:t>Ebene</a:t>
            </a:r>
          </a:p>
        </p:txBody>
      </p:sp>
      <p:sp>
        <p:nvSpPr>
          <p:cNvPr id="13" name="Untertitel 2">
            <a:extLst>
              <a:ext uri="{FF2B5EF4-FFF2-40B4-BE49-F238E27FC236}">
                <a16:creationId xmlns:a16="http://schemas.microsoft.com/office/drawing/2014/main" id="{2B83C403-E838-4A0D-8BB5-557856DF51AF}"/>
              </a:ext>
            </a:extLst>
          </p:cNvPr>
          <p:cNvSpPr>
            <a:spLocks noGrp="1"/>
          </p:cNvSpPr>
          <p:nvPr>
            <p:ph type="subTitle" idx="15" hasCustomPrompt="1"/>
          </p:nvPr>
        </p:nvSpPr>
        <p:spPr>
          <a:xfrm>
            <a:off x="767196" y="5769260"/>
            <a:ext cx="8782700" cy="559930"/>
          </a:xfrm>
        </p:spPr>
        <p:txBody>
          <a:bodyPr anchor="b"/>
          <a:lstStyle>
            <a:lvl1pPr marL="0" indent="0" algn="l">
              <a:buNone/>
              <a:defRPr sz="17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e-CH" noProof="0" dirty="0"/>
              <a:t>Untertitel, Version oder Datum hinzufügen</a:t>
            </a:r>
            <a:endParaRPr lang="de-CH" dirty="0"/>
          </a:p>
        </p:txBody>
      </p:sp>
    </p:spTree>
    <p:extLst>
      <p:ext uri="{BB962C8B-B14F-4D97-AF65-F5344CB8AC3E}">
        <p14:creationId xmlns:p14="http://schemas.microsoft.com/office/powerpoint/2010/main" val="10096933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folie zweisprachig ohne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02682" y="669600"/>
            <a:ext cx="4211892" cy="1739028"/>
          </a:xfrm>
        </p:spPr>
        <p:txBody>
          <a:bodyPr/>
          <a:lstStyle>
            <a:lvl1pPr>
              <a:defRPr sz="3399"/>
            </a:lvl1pPr>
          </a:lstStyle>
          <a:p>
            <a:r>
              <a:rPr lang="de-CH" dirty="0"/>
              <a:t>Präsentationstitel hinzufügen</a:t>
            </a:r>
          </a:p>
        </p:txBody>
      </p:sp>
      <p:sp>
        <p:nvSpPr>
          <p:cNvPr id="3" name="Inhaltsplatzhalter 2"/>
          <p:cNvSpPr>
            <a:spLocks noGrp="1"/>
          </p:cNvSpPr>
          <p:nvPr>
            <p:ph idx="1" hasCustomPrompt="1"/>
          </p:nvPr>
        </p:nvSpPr>
        <p:spPr>
          <a:xfrm>
            <a:off x="807535" y="2636912"/>
            <a:ext cx="4211892" cy="3027288"/>
          </a:xfrm>
        </p:spPr>
        <p:txBody>
          <a:bodyPr/>
          <a:lstStyle>
            <a:lvl1pPr>
              <a:defRPr sz="2199"/>
            </a:lvl1pPr>
          </a:lstStyle>
          <a:p>
            <a:pPr lvl="0"/>
            <a:r>
              <a:rPr lang="de-DE" dirty="0"/>
              <a:t>Textmasterformat bearbeiten</a:t>
            </a:r>
          </a:p>
          <a:p>
            <a:pPr lvl="1"/>
            <a:r>
              <a:rPr lang="de-DE" dirty="0"/>
              <a:t>Zweite </a:t>
            </a:r>
            <a:r>
              <a:rPr lang="de-CH" noProof="0" dirty="0"/>
              <a:t>Ebene</a:t>
            </a:r>
          </a:p>
        </p:txBody>
      </p:sp>
      <p:sp>
        <p:nvSpPr>
          <p:cNvPr id="10" name="Inhaltsplatzhalter 2">
            <a:extLst>
              <a:ext uri="{FF2B5EF4-FFF2-40B4-BE49-F238E27FC236}">
                <a16:creationId xmlns:a16="http://schemas.microsoft.com/office/drawing/2014/main" id="{46010B96-0DA9-434A-9483-66DC95ADA65E}"/>
              </a:ext>
            </a:extLst>
          </p:cNvPr>
          <p:cNvSpPr>
            <a:spLocks noGrp="1"/>
          </p:cNvSpPr>
          <p:nvPr>
            <p:ph idx="13" hasCustomPrompt="1"/>
          </p:nvPr>
        </p:nvSpPr>
        <p:spPr>
          <a:xfrm>
            <a:off x="5338005" y="2636913"/>
            <a:ext cx="4211892" cy="3024113"/>
          </a:xfrm>
        </p:spPr>
        <p:txBody>
          <a:bodyPr/>
          <a:lstStyle>
            <a:lvl1pPr>
              <a:defRPr sz="2199"/>
            </a:lvl1pPr>
          </a:lstStyle>
          <a:p>
            <a:pPr lvl="0"/>
            <a:r>
              <a:rPr lang="de-DE" dirty="0"/>
              <a:t>Textmasterformat bearbeiten</a:t>
            </a:r>
          </a:p>
          <a:p>
            <a:pPr lvl="1"/>
            <a:r>
              <a:rPr lang="de-DE" dirty="0"/>
              <a:t>Zweite </a:t>
            </a:r>
            <a:r>
              <a:rPr lang="de-CH" noProof="0" dirty="0"/>
              <a:t>Ebene</a:t>
            </a:r>
          </a:p>
        </p:txBody>
      </p:sp>
      <p:sp>
        <p:nvSpPr>
          <p:cNvPr id="5" name="Textplatzhalter 4">
            <a:extLst>
              <a:ext uri="{FF2B5EF4-FFF2-40B4-BE49-F238E27FC236}">
                <a16:creationId xmlns:a16="http://schemas.microsoft.com/office/drawing/2014/main" id="{96CDD20C-2E90-4E00-A533-41050C2D6713}"/>
              </a:ext>
            </a:extLst>
          </p:cNvPr>
          <p:cNvSpPr>
            <a:spLocks noGrp="1"/>
          </p:cNvSpPr>
          <p:nvPr>
            <p:ph type="body" sz="quarter" idx="14" hasCustomPrompt="1"/>
          </p:nvPr>
        </p:nvSpPr>
        <p:spPr>
          <a:xfrm>
            <a:off x="5337769" y="669600"/>
            <a:ext cx="4212128" cy="1736864"/>
          </a:xfrm>
        </p:spPr>
        <p:txBody>
          <a:bodyPr/>
          <a:lstStyle>
            <a:lvl1pPr>
              <a:defRPr sz="3399"/>
            </a:lvl1pPr>
          </a:lstStyle>
          <a:p>
            <a:pPr lvl="0"/>
            <a:r>
              <a:rPr lang="de-CH" dirty="0"/>
              <a:t>Präsentationstitel hinzufügen</a:t>
            </a:r>
            <a:endParaRPr lang="de-DE" dirty="0"/>
          </a:p>
        </p:txBody>
      </p:sp>
      <p:sp>
        <p:nvSpPr>
          <p:cNvPr id="13" name="Untertitel 2">
            <a:extLst>
              <a:ext uri="{FF2B5EF4-FFF2-40B4-BE49-F238E27FC236}">
                <a16:creationId xmlns:a16="http://schemas.microsoft.com/office/drawing/2014/main" id="{2B83C403-E838-4A0D-8BB5-557856DF51AF}"/>
              </a:ext>
            </a:extLst>
          </p:cNvPr>
          <p:cNvSpPr>
            <a:spLocks noGrp="1"/>
          </p:cNvSpPr>
          <p:nvPr>
            <p:ph type="subTitle" idx="15" hasCustomPrompt="1"/>
          </p:nvPr>
        </p:nvSpPr>
        <p:spPr>
          <a:xfrm>
            <a:off x="767196" y="5769260"/>
            <a:ext cx="8782700" cy="559930"/>
          </a:xfrm>
        </p:spPr>
        <p:txBody>
          <a:bodyPr anchor="b"/>
          <a:lstStyle>
            <a:lvl1pPr marL="0" indent="0" algn="l">
              <a:buNone/>
              <a:defRPr sz="17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de-CH" noProof="0" dirty="0"/>
              <a:t>Untertitel, Version oder Datum hinzufügen</a:t>
            </a:r>
            <a:endParaRPr lang="de-CH" dirty="0"/>
          </a:p>
        </p:txBody>
      </p:sp>
    </p:spTree>
    <p:extLst>
      <p:ext uri="{BB962C8B-B14F-4D97-AF65-F5344CB8AC3E}">
        <p14:creationId xmlns:p14="http://schemas.microsoft.com/office/powerpoint/2010/main" val="2870493093"/>
      </p:ext>
    </p:extLst>
  </p:cSld>
  <p:clrMapOvr>
    <a:masterClrMapping/>
  </p:clrMapOvr>
  <p:extLst>
    <p:ext uri="{DCECCB84-F9BA-43D5-87BE-67443E8EF086}">
      <p15:sldGuideLst xmlns:p15="http://schemas.microsoft.com/office/powerpoint/2012/main">
        <p15:guide id="1" pos="325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Zwischentitel Blau">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7196" y="669600"/>
            <a:ext cx="8782700" cy="1880880"/>
          </a:xfrm>
          <a:noFill/>
        </p:spPr>
        <p:txBody>
          <a:bodyPr/>
          <a:lstStyle>
            <a:lvl1pPr>
              <a:defRPr sz="3399">
                <a:solidFill>
                  <a:schemeClr val="bg1"/>
                </a:solidFill>
              </a:defRPr>
            </a:lvl1pPr>
          </a:lstStyle>
          <a:p>
            <a:r>
              <a:rPr lang="de-CH" dirty="0"/>
              <a:t>Zwischentitel</a:t>
            </a:r>
          </a:p>
        </p:txBody>
      </p:sp>
      <p:sp>
        <p:nvSpPr>
          <p:cNvPr id="3" name="Inhaltsplatzhalter 2"/>
          <p:cNvSpPr>
            <a:spLocks noGrp="1"/>
          </p:cNvSpPr>
          <p:nvPr>
            <p:ph idx="1" hasCustomPrompt="1"/>
          </p:nvPr>
        </p:nvSpPr>
        <p:spPr>
          <a:xfrm>
            <a:off x="767196" y="3429001"/>
            <a:ext cx="8782700" cy="2232025"/>
          </a:xfrm>
          <a:noFill/>
        </p:spPr>
        <p:txBody>
          <a:bodyPr/>
          <a:lstStyle>
            <a:lvl1pPr>
              <a:defRPr sz="2199">
                <a:solidFill>
                  <a:schemeClr val="bg1"/>
                </a:solidFill>
              </a:defRPr>
            </a:lvl1pPr>
          </a:lstStyle>
          <a:p>
            <a:pPr lvl="0"/>
            <a:r>
              <a:rPr lang="de-DE" dirty="0"/>
              <a:t>Textmasterformat bearbeiten</a:t>
            </a:r>
          </a:p>
        </p:txBody>
      </p:sp>
      <p:sp>
        <p:nvSpPr>
          <p:cNvPr id="5" name="Fußzeilenplatzhalter 4">
            <a:extLst>
              <a:ext uri="{FF2B5EF4-FFF2-40B4-BE49-F238E27FC236}">
                <a16:creationId xmlns:a16="http://schemas.microsoft.com/office/drawing/2014/main" id="{62416B17-8796-4F5D-B399-7FF519DA996C}"/>
              </a:ext>
            </a:extLst>
          </p:cNvPr>
          <p:cNvSpPr>
            <a:spLocks noGrp="1"/>
          </p:cNvSpPr>
          <p:nvPr>
            <p:ph type="ftr" sz="quarter" idx="11"/>
          </p:nvPr>
        </p:nvSpPr>
        <p:spPr/>
        <p:txBody>
          <a:bodyPr/>
          <a:lstStyle>
            <a:lvl1pPr>
              <a:defRPr>
                <a:solidFill>
                  <a:schemeClr val="bg1"/>
                </a:solidFill>
              </a:defRPr>
            </a:lvl1pPr>
          </a:lstStyle>
          <a:p>
            <a:r>
              <a:rPr lang="de-CH"/>
              <a:t>stv-fst.ch</a:t>
            </a:r>
            <a:endParaRPr lang="de-CH" dirty="0"/>
          </a:p>
        </p:txBody>
      </p:sp>
      <p:sp>
        <p:nvSpPr>
          <p:cNvPr id="9" name="Textfeld 8">
            <a:extLst>
              <a:ext uri="{FF2B5EF4-FFF2-40B4-BE49-F238E27FC236}">
                <a16:creationId xmlns:a16="http://schemas.microsoft.com/office/drawing/2014/main" id="{F0C1D83C-959E-4119-B1D1-19D25F372AAD}"/>
              </a:ext>
            </a:extLst>
          </p:cNvPr>
          <p:cNvSpPr txBox="1"/>
          <p:nvPr userDrawn="1"/>
        </p:nvSpPr>
        <p:spPr>
          <a:xfrm rot="16200000">
            <a:off x="10701350" y="5198853"/>
            <a:ext cx="3212976" cy="92309"/>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pic>
        <p:nvPicPr>
          <p:cNvPr id="10" name="Grafik 9">
            <a:extLst>
              <a:ext uri="{FF2B5EF4-FFF2-40B4-BE49-F238E27FC236}">
                <a16:creationId xmlns:a16="http://schemas.microsoft.com/office/drawing/2014/main" id="{9D0779F2-00F3-4F46-8A00-B04C803DEFE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28858" y="440669"/>
            <a:ext cx="1883409" cy="659295"/>
          </a:xfrm>
          <a:prstGeom prst="rect">
            <a:avLst/>
          </a:prstGeom>
        </p:spPr>
      </p:pic>
    </p:spTree>
    <p:extLst>
      <p:ext uri="{BB962C8B-B14F-4D97-AF65-F5344CB8AC3E}">
        <p14:creationId xmlns:p14="http://schemas.microsoft.com/office/powerpoint/2010/main" val="42151263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Zwischentitel Rot">
    <p:bg>
      <p:bgPr>
        <a:solidFill>
          <a:schemeClr val="accent6"/>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7196" y="669600"/>
            <a:ext cx="8782700" cy="1880880"/>
          </a:xfrm>
          <a:noFill/>
        </p:spPr>
        <p:txBody>
          <a:bodyPr/>
          <a:lstStyle>
            <a:lvl1pPr>
              <a:defRPr sz="3399">
                <a:solidFill>
                  <a:schemeClr val="bg1"/>
                </a:solidFill>
              </a:defRPr>
            </a:lvl1pPr>
          </a:lstStyle>
          <a:p>
            <a:r>
              <a:rPr lang="de-CH" dirty="0"/>
              <a:t>Zwischentitel</a:t>
            </a:r>
          </a:p>
        </p:txBody>
      </p:sp>
      <p:sp>
        <p:nvSpPr>
          <p:cNvPr id="3" name="Inhaltsplatzhalter 2"/>
          <p:cNvSpPr>
            <a:spLocks noGrp="1"/>
          </p:cNvSpPr>
          <p:nvPr>
            <p:ph idx="1" hasCustomPrompt="1"/>
          </p:nvPr>
        </p:nvSpPr>
        <p:spPr>
          <a:xfrm>
            <a:off x="767196" y="3429001"/>
            <a:ext cx="8782700" cy="2232025"/>
          </a:xfrm>
          <a:noFill/>
        </p:spPr>
        <p:txBody>
          <a:bodyPr/>
          <a:lstStyle>
            <a:lvl1pPr>
              <a:defRPr sz="2199">
                <a:solidFill>
                  <a:schemeClr val="bg1"/>
                </a:solidFill>
              </a:defRPr>
            </a:lvl1pPr>
          </a:lstStyle>
          <a:p>
            <a:pPr lvl="0"/>
            <a:r>
              <a:rPr lang="de-DE" dirty="0"/>
              <a:t>Textmasterformat bearbeiten</a:t>
            </a:r>
          </a:p>
        </p:txBody>
      </p:sp>
      <p:sp>
        <p:nvSpPr>
          <p:cNvPr id="5" name="Fußzeilenplatzhalter 4">
            <a:extLst>
              <a:ext uri="{FF2B5EF4-FFF2-40B4-BE49-F238E27FC236}">
                <a16:creationId xmlns:a16="http://schemas.microsoft.com/office/drawing/2014/main" id="{62416B17-8796-4F5D-B399-7FF519DA996C}"/>
              </a:ext>
            </a:extLst>
          </p:cNvPr>
          <p:cNvSpPr>
            <a:spLocks noGrp="1"/>
          </p:cNvSpPr>
          <p:nvPr>
            <p:ph type="ftr" sz="quarter" idx="11"/>
          </p:nvPr>
        </p:nvSpPr>
        <p:spPr/>
        <p:txBody>
          <a:bodyPr/>
          <a:lstStyle>
            <a:lvl1pPr>
              <a:defRPr>
                <a:solidFill>
                  <a:schemeClr val="bg1"/>
                </a:solidFill>
              </a:defRPr>
            </a:lvl1pPr>
          </a:lstStyle>
          <a:p>
            <a:r>
              <a:rPr lang="de-CH"/>
              <a:t>stv-fst.ch</a:t>
            </a:r>
            <a:endParaRPr lang="de-CH" dirty="0"/>
          </a:p>
        </p:txBody>
      </p:sp>
      <p:sp>
        <p:nvSpPr>
          <p:cNvPr id="9" name="Textfeld 8">
            <a:extLst>
              <a:ext uri="{FF2B5EF4-FFF2-40B4-BE49-F238E27FC236}">
                <a16:creationId xmlns:a16="http://schemas.microsoft.com/office/drawing/2014/main" id="{F0C1D83C-959E-4119-B1D1-19D25F372AAD}"/>
              </a:ext>
            </a:extLst>
          </p:cNvPr>
          <p:cNvSpPr txBox="1"/>
          <p:nvPr userDrawn="1"/>
        </p:nvSpPr>
        <p:spPr>
          <a:xfrm rot="16200000">
            <a:off x="10701350" y="5198853"/>
            <a:ext cx="3212976" cy="92309"/>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pic>
        <p:nvPicPr>
          <p:cNvPr id="10" name="Grafik 9">
            <a:extLst>
              <a:ext uri="{FF2B5EF4-FFF2-40B4-BE49-F238E27FC236}">
                <a16:creationId xmlns:a16="http://schemas.microsoft.com/office/drawing/2014/main" id="{9D0779F2-00F3-4F46-8A00-B04C803DEFE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28858" y="440669"/>
            <a:ext cx="1883409" cy="659295"/>
          </a:xfrm>
          <a:prstGeom prst="rect">
            <a:avLst/>
          </a:prstGeom>
        </p:spPr>
      </p:pic>
    </p:spTree>
    <p:extLst>
      <p:ext uri="{BB962C8B-B14F-4D97-AF65-F5344CB8AC3E}">
        <p14:creationId xmlns:p14="http://schemas.microsoft.com/office/powerpoint/2010/main" val="296709149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Zwischentitel Türkis">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7196" y="669600"/>
            <a:ext cx="8782700" cy="1880880"/>
          </a:xfrm>
          <a:noFill/>
        </p:spPr>
        <p:txBody>
          <a:bodyPr/>
          <a:lstStyle>
            <a:lvl1pPr>
              <a:defRPr sz="3399">
                <a:solidFill>
                  <a:schemeClr val="bg1"/>
                </a:solidFill>
              </a:defRPr>
            </a:lvl1pPr>
          </a:lstStyle>
          <a:p>
            <a:r>
              <a:rPr lang="de-CH" dirty="0"/>
              <a:t>Zwischentitel</a:t>
            </a:r>
          </a:p>
        </p:txBody>
      </p:sp>
      <p:sp>
        <p:nvSpPr>
          <p:cNvPr id="3" name="Inhaltsplatzhalter 2"/>
          <p:cNvSpPr>
            <a:spLocks noGrp="1"/>
          </p:cNvSpPr>
          <p:nvPr>
            <p:ph idx="1" hasCustomPrompt="1"/>
          </p:nvPr>
        </p:nvSpPr>
        <p:spPr>
          <a:xfrm>
            <a:off x="767196" y="3429001"/>
            <a:ext cx="8782700" cy="2232025"/>
          </a:xfrm>
          <a:noFill/>
        </p:spPr>
        <p:txBody>
          <a:bodyPr/>
          <a:lstStyle>
            <a:lvl1pPr>
              <a:defRPr sz="2199">
                <a:solidFill>
                  <a:schemeClr val="bg1"/>
                </a:solidFill>
              </a:defRPr>
            </a:lvl1pPr>
          </a:lstStyle>
          <a:p>
            <a:pPr lvl="0"/>
            <a:r>
              <a:rPr lang="de-DE" dirty="0"/>
              <a:t>Textmasterformat bearbeiten</a:t>
            </a:r>
          </a:p>
        </p:txBody>
      </p:sp>
      <p:sp>
        <p:nvSpPr>
          <p:cNvPr id="5" name="Fußzeilenplatzhalter 4">
            <a:extLst>
              <a:ext uri="{FF2B5EF4-FFF2-40B4-BE49-F238E27FC236}">
                <a16:creationId xmlns:a16="http://schemas.microsoft.com/office/drawing/2014/main" id="{62416B17-8796-4F5D-B399-7FF519DA996C}"/>
              </a:ext>
            </a:extLst>
          </p:cNvPr>
          <p:cNvSpPr>
            <a:spLocks noGrp="1"/>
          </p:cNvSpPr>
          <p:nvPr>
            <p:ph type="ftr" sz="quarter" idx="11"/>
          </p:nvPr>
        </p:nvSpPr>
        <p:spPr/>
        <p:txBody>
          <a:bodyPr/>
          <a:lstStyle>
            <a:lvl1pPr>
              <a:defRPr>
                <a:solidFill>
                  <a:schemeClr val="bg1"/>
                </a:solidFill>
              </a:defRPr>
            </a:lvl1pPr>
          </a:lstStyle>
          <a:p>
            <a:r>
              <a:rPr lang="de-CH"/>
              <a:t>stv-fst.ch</a:t>
            </a:r>
            <a:endParaRPr lang="de-CH" dirty="0"/>
          </a:p>
        </p:txBody>
      </p:sp>
      <p:sp>
        <p:nvSpPr>
          <p:cNvPr id="9" name="Textfeld 8">
            <a:extLst>
              <a:ext uri="{FF2B5EF4-FFF2-40B4-BE49-F238E27FC236}">
                <a16:creationId xmlns:a16="http://schemas.microsoft.com/office/drawing/2014/main" id="{F0C1D83C-959E-4119-B1D1-19D25F372AAD}"/>
              </a:ext>
            </a:extLst>
          </p:cNvPr>
          <p:cNvSpPr txBox="1"/>
          <p:nvPr userDrawn="1"/>
        </p:nvSpPr>
        <p:spPr>
          <a:xfrm rot="16200000">
            <a:off x="10701350" y="5198853"/>
            <a:ext cx="3212976" cy="92309"/>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pic>
        <p:nvPicPr>
          <p:cNvPr id="10" name="Grafik 9">
            <a:extLst>
              <a:ext uri="{FF2B5EF4-FFF2-40B4-BE49-F238E27FC236}">
                <a16:creationId xmlns:a16="http://schemas.microsoft.com/office/drawing/2014/main" id="{9D0779F2-00F3-4F46-8A00-B04C803DEFE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28858" y="440669"/>
            <a:ext cx="1883409" cy="659295"/>
          </a:xfrm>
          <a:prstGeom prst="rect">
            <a:avLst/>
          </a:prstGeom>
        </p:spPr>
      </p:pic>
    </p:spTree>
    <p:extLst>
      <p:ext uri="{BB962C8B-B14F-4D97-AF65-F5344CB8AC3E}">
        <p14:creationId xmlns:p14="http://schemas.microsoft.com/office/powerpoint/2010/main" val="416343026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Zwischentitel Grün">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7196" y="669600"/>
            <a:ext cx="8782700" cy="1880880"/>
          </a:xfrm>
          <a:noFill/>
        </p:spPr>
        <p:txBody>
          <a:bodyPr/>
          <a:lstStyle>
            <a:lvl1pPr>
              <a:defRPr sz="3399">
                <a:solidFill>
                  <a:schemeClr val="tx1"/>
                </a:solidFill>
              </a:defRPr>
            </a:lvl1pPr>
          </a:lstStyle>
          <a:p>
            <a:r>
              <a:rPr lang="de-CH" dirty="0"/>
              <a:t>Zwischentitel</a:t>
            </a:r>
          </a:p>
        </p:txBody>
      </p:sp>
      <p:sp>
        <p:nvSpPr>
          <p:cNvPr id="3" name="Inhaltsplatzhalter 2"/>
          <p:cNvSpPr>
            <a:spLocks noGrp="1"/>
          </p:cNvSpPr>
          <p:nvPr>
            <p:ph idx="1" hasCustomPrompt="1"/>
          </p:nvPr>
        </p:nvSpPr>
        <p:spPr>
          <a:xfrm>
            <a:off x="767196" y="3429001"/>
            <a:ext cx="8782700" cy="2232025"/>
          </a:xfrm>
          <a:noFill/>
        </p:spPr>
        <p:txBody>
          <a:bodyPr/>
          <a:lstStyle>
            <a:lvl1pPr>
              <a:defRPr sz="2199">
                <a:solidFill>
                  <a:schemeClr val="tx1"/>
                </a:solidFill>
              </a:defRPr>
            </a:lvl1pPr>
          </a:lstStyle>
          <a:p>
            <a:pPr lvl="0"/>
            <a:r>
              <a:rPr lang="de-DE" dirty="0"/>
              <a:t>Textmasterformat bearbeiten</a:t>
            </a:r>
          </a:p>
        </p:txBody>
      </p:sp>
      <p:sp>
        <p:nvSpPr>
          <p:cNvPr id="5" name="Fußzeilenplatzhalter 4">
            <a:extLst>
              <a:ext uri="{FF2B5EF4-FFF2-40B4-BE49-F238E27FC236}">
                <a16:creationId xmlns:a16="http://schemas.microsoft.com/office/drawing/2014/main" id="{62416B17-8796-4F5D-B399-7FF519DA996C}"/>
              </a:ext>
            </a:extLst>
          </p:cNvPr>
          <p:cNvSpPr>
            <a:spLocks noGrp="1"/>
          </p:cNvSpPr>
          <p:nvPr>
            <p:ph type="ftr" sz="quarter" idx="11"/>
          </p:nvPr>
        </p:nvSpPr>
        <p:spPr/>
        <p:txBody>
          <a:bodyPr/>
          <a:lstStyle>
            <a:lvl1pPr>
              <a:defRPr>
                <a:solidFill>
                  <a:schemeClr val="tx1"/>
                </a:solidFill>
              </a:defRPr>
            </a:lvl1pPr>
          </a:lstStyle>
          <a:p>
            <a:r>
              <a:rPr lang="de-CH"/>
              <a:t>stv-fst.ch</a:t>
            </a:r>
            <a:endParaRPr lang="de-CH" dirty="0"/>
          </a:p>
        </p:txBody>
      </p:sp>
      <p:sp>
        <p:nvSpPr>
          <p:cNvPr id="9" name="Textfeld 8">
            <a:extLst>
              <a:ext uri="{FF2B5EF4-FFF2-40B4-BE49-F238E27FC236}">
                <a16:creationId xmlns:a16="http://schemas.microsoft.com/office/drawing/2014/main" id="{F0C1D83C-959E-4119-B1D1-19D25F372AAD}"/>
              </a:ext>
            </a:extLst>
          </p:cNvPr>
          <p:cNvSpPr txBox="1"/>
          <p:nvPr userDrawn="1"/>
        </p:nvSpPr>
        <p:spPr>
          <a:xfrm rot="16200000">
            <a:off x="10701350" y="5198853"/>
            <a:ext cx="3212976" cy="92309"/>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06591223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Zwischentitel Beige">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7196" y="669600"/>
            <a:ext cx="8782700" cy="1880880"/>
          </a:xfrm>
          <a:noFill/>
        </p:spPr>
        <p:txBody>
          <a:bodyPr/>
          <a:lstStyle>
            <a:lvl1pPr>
              <a:defRPr sz="3399">
                <a:solidFill>
                  <a:schemeClr val="tx1"/>
                </a:solidFill>
              </a:defRPr>
            </a:lvl1pPr>
          </a:lstStyle>
          <a:p>
            <a:r>
              <a:rPr lang="de-CH" dirty="0"/>
              <a:t>Zwischentitel</a:t>
            </a:r>
          </a:p>
        </p:txBody>
      </p:sp>
      <p:sp>
        <p:nvSpPr>
          <p:cNvPr id="3" name="Inhaltsplatzhalter 2"/>
          <p:cNvSpPr>
            <a:spLocks noGrp="1"/>
          </p:cNvSpPr>
          <p:nvPr>
            <p:ph idx="1" hasCustomPrompt="1"/>
          </p:nvPr>
        </p:nvSpPr>
        <p:spPr>
          <a:xfrm>
            <a:off x="767196" y="3429001"/>
            <a:ext cx="8782700" cy="2232025"/>
          </a:xfrm>
          <a:noFill/>
        </p:spPr>
        <p:txBody>
          <a:bodyPr/>
          <a:lstStyle>
            <a:lvl1pPr>
              <a:defRPr sz="2199">
                <a:solidFill>
                  <a:schemeClr val="tx1"/>
                </a:solidFill>
              </a:defRPr>
            </a:lvl1pPr>
          </a:lstStyle>
          <a:p>
            <a:pPr lvl="0"/>
            <a:r>
              <a:rPr lang="de-DE" dirty="0"/>
              <a:t>Textmasterformat bearbeiten</a:t>
            </a:r>
          </a:p>
        </p:txBody>
      </p:sp>
      <p:sp>
        <p:nvSpPr>
          <p:cNvPr id="5" name="Fußzeilenplatzhalter 4">
            <a:extLst>
              <a:ext uri="{FF2B5EF4-FFF2-40B4-BE49-F238E27FC236}">
                <a16:creationId xmlns:a16="http://schemas.microsoft.com/office/drawing/2014/main" id="{62416B17-8796-4F5D-B399-7FF519DA996C}"/>
              </a:ext>
            </a:extLst>
          </p:cNvPr>
          <p:cNvSpPr>
            <a:spLocks noGrp="1"/>
          </p:cNvSpPr>
          <p:nvPr>
            <p:ph type="ftr" sz="quarter" idx="11"/>
          </p:nvPr>
        </p:nvSpPr>
        <p:spPr/>
        <p:txBody>
          <a:bodyPr/>
          <a:lstStyle>
            <a:lvl1pPr>
              <a:defRPr>
                <a:solidFill>
                  <a:schemeClr val="tx1"/>
                </a:solidFill>
              </a:defRPr>
            </a:lvl1pPr>
          </a:lstStyle>
          <a:p>
            <a:r>
              <a:rPr lang="de-CH"/>
              <a:t>stv-fst.ch</a:t>
            </a:r>
            <a:endParaRPr lang="de-CH" dirty="0"/>
          </a:p>
        </p:txBody>
      </p:sp>
      <p:sp>
        <p:nvSpPr>
          <p:cNvPr id="9" name="Textfeld 8">
            <a:extLst>
              <a:ext uri="{FF2B5EF4-FFF2-40B4-BE49-F238E27FC236}">
                <a16:creationId xmlns:a16="http://schemas.microsoft.com/office/drawing/2014/main" id="{F0C1D83C-959E-4119-B1D1-19D25F372AAD}"/>
              </a:ext>
            </a:extLst>
          </p:cNvPr>
          <p:cNvSpPr txBox="1"/>
          <p:nvPr userDrawn="1"/>
        </p:nvSpPr>
        <p:spPr>
          <a:xfrm rot="16200000">
            <a:off x="10701350" y="5198853"/>
            <a:ext cx="3212976" cy="92309"/>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7721092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4" name="Inhaltsplatzhalter 3"/>
          <p:cNvSpPr>
            <a:spLocks noGrp="1"/>
          </p:cNvSpPr>
          <p:nvPr>
            <p:ph sz="half" idx="2"/>
          </p:nvPr>
        </p:nvSpPr>
        <p:spPr>
          <a:xfrm>
            <a:off x="6202364" y="1844675"/>
            <a:ext cx="5148262" cy="4572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9" name="Bildplatzhalter 8"/>
          <p:cNvSpPr>
            <a:spLocks noGrp="1"/>
          </p:cNvSpPr>
          <p:nvPr>
            <p:ph type="pic" sz="quarter" idx="13"/>
          </p:nvPr>
        </p:nvSpPr>
        <p:spPr>
          <a:xfrm>
            <a:off x="658813" y="1989139"/>
            <a:ext cx="5148261" cy="4428000"/>
          </a:xfrm>
          <a:noFill/>
        </p:spPr>
        <p:txBody>
          <a:bodyPr/>
          <a:lstStyle/>
          <a:p>
            <a:r>
              <a:rPr lang="de-DE"/>
              <a:t>Bild durch Klicken auf Symbol hinzufügen</a:t>
            </a:r>
            <a:endParaRPr lang="de-CH" dirty="0"/>
          </a:p>
        </p:txBody>
      </p:sp>
      <p:sp>
        <p:nvSpPr>
          <p:cNvPr id="3" name="Foliennummernplatzhalter 2"/>
          <p:cNvSpPr>
            <a:spLocks noGrp="1"/>
          </p:cNvSpPr>
          <p:nvPr>
            <p:ph type="sldNum" sz="quarter" idx="14"/>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34112006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a:xfrm>
            <a:off x="767184" y="1773238"/>
            <a:ext cx="11014380" cy="3890962"/>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EA64C019-6A14-4B48-9E8A-8598F20BC40E}" type="datetime4">
              <a:rPr lang="de-CH" smtClean="0"/>
              <a:t>28. Februar 2023</a:t>
            </a:fld>
            <a:endParaRPr lang="de-CH" dirty="0"/>
          </a:p>
        </p:txBody>
      </p:sp>
      <p:sp>
        <p:nvSpPr>
          <p:cNvPr id="8" name="Fußzeilenplatzhalter 7"/>
          <p:cNvSpPr>
            <a:spLocks noGrp="1"/>
          </p:cNvSpPr>
          <p:nvPr>
            <p:ph type="ftr" sz="quarter" idx="11"/>
          </p:nvPr>
        </p:nvSpPr>
        <p:spPr/>
        <p:txBody>
          <a:bodyPr/>
          <a:lstStyle/>
          <a:p>
            <a:r>
              <a:rPr lang="de-CH"/>
              <a:t>stv-fst.ch</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a:t>
            </a:fld>
            <a:endParaRPr lang="de-CH" dirty="0"/>
          </a:p>
        </p:txBody>
      </p:sp>
    </p:spTree>
    <p:extLst>
      <p:ext uri="{BB962C8B-B14F-4D97-AF65-F5344CB8AC3E}">
        <p14:creationId xmlns:p14="http://schemas.microsoft.com/office/powerpoint/2010/main" val="1614881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a:xfrm>
            <a:off x="767195" y="1773239"/>
            <a:ext cx="5344146" cy="3887786"/>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5B853B24-A390-40E7-983B-2FAB09143101}" type="datetime4">
              <a:rPr lang="de-CH" smtClean="0"/>
              <a:t>28. Februar 2023</a:t>
            </a:fld>
            <a:endParaRPr lang="de-CH" dirty="0"/>
          </a:p>
        </p:txBody>
      </p:sp>
      <p:sp>
        <p:nvSpPr>
          <p:cNvPr id="8" name="Fußzeilenplatzhalter 7"/>
          <p:cNvSpPr>
            <a:spLocks noGrp="1"/>
          </p:cNvSpPr>
          <p:nvPr>
            <p:ph type="ftr" sz="quarter" idx="11"/>
          </p:nvPr>
        </p:nvSpPr>
        <p:spPr/>
        <p:txBody>
          <a:bodyPr/>
          <a:lstStyle/>
          <a:p>
            <a:r>
              <a:rPr lang="de-CH"/>
              <a:t>stv-fst.ch</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a:t>
            </a:fld>
            <a:endParaRPr lang="de-CH" dirty="0"/>
          </a:p>
        </p:txBody>
      </p:sp>
      <p:sp>
        <p:nvSpPr>
          <p:cNvPr id="10" name="Inhaltsplatzhalter 2">
            <a:extLst>
              <a:ext uri="{FF2B5EF4-FFF2-40B4-BE49-F238E27FC236}">
                <a16:creationId xmlns:a16="http://schemas.microsoft.com/office/drawing/2014/main" id="{C3136ABF-47A6-430F-BADB-45A26FC09EF3}"/>
              </a:ext>
            </a:extLst>
          </p:cNvPr>
          <p:cNvSpPr>
            <a:spLocks noGrp="1"/>
          </p:cNvSpPr>
          <p:nvPr>
            <p:ph idx="13" hasCustomPrompt="1"/>
          </p:nvPr>
        </p:nvSpPr>
        <p:spPr>
          <a:xfrm>
            <a:off x="6454346" y="1773238"/>
            <a:ext cx="5327217" cy="3887787"/>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07964755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Zwei Inhalte mit Lea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a:xfrm>
            <a:off x="767196" y="3429000"/>
            <a:ext cx="5327217" cy="2269067"/>
          </a:xfrm>
        </p:spPr>
        <p:txBody>
          <a:bodyPr/>
          <a:lstStyle>
            <a:lvl1pPr>
              <a:defRPr sz="1999"/>
            </a:lvl1pPr>
            <a:lvl2pPr>
              <a:defRPr sz="1999"/>
            </a:lvl2pPr>
            <a:lvl3pPr>
              <a:defRPr sz="1999"/>
            </a:lvl3pPr>
            <a:lvl4pPr>
              <a:defRPr sz="1999"/>
            </a:lvl4pPr>
            <a:lvl5pPr>
              <a:defRPr sz="1999"/>
            </a:lvl5p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D436EFB9-A292-41D6-843C-CFC872076880}" type="datetime4">
              <a:rPr lang="de-CH" smtClean="0"/>
              <a:t>28. Februar 2023</a:t>
            </a:fld>
            <a:endParaRPr lang="de-CH" dirty="0"/>
          </a:p>
        </p:txBody>
      </p:sp>
      <p:sp>
        <p:nvSpPr>
          <p:cNvPr id="8" name="Fußzeilenplatzhalter 7"/>
          <p:cNvSpPr>
            <a:spLocks noGrp="1"/>
          </p:cNvSpPr>
          <p:nvPr>
            <p:ph type="ftr" sz="quarter" idx="11"/>
          </p:nvPr>
        </p:nvSpPr>
        <p:spPr/>
        <p:txBody>
          <a:bodyPr/>
          <a:lstStyle/>
          <a:p>
            <a:r>
              <a:rPr lang="de-CH"/>
              <a:t>stv-fst.ch</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a:t>
            </a:fld>
            <a:endParaRPr lang="de-CH" dirty="0"/>
          </a:p>
        </p:txBody>
      </p:sp>
      <p:sp>
        <p:nvSpPr>
          <p:cNvPr id="10" name="Inhaltsplatzhalter 2">
            <a:extLst>
              <a:ext uri="{FF2B5EF4-FFF2-40B4-BE49-F238E27FC236}">
                <a16:creationId xmlns:a16="http://schemas.microsoft.com/office/drawing/2014/main" id="{C3136ABF-47A6-430F-BADB-45A26FC09EF3}"/>
              </a:ext>
            </a:extLst>
          </p:cNvPr>
          <p:cNvSpPr>
            <a:spLocks noGrp="1"/>
          </p:cNvSpPr>
          <p:nvPr>
            <p:ph idx="13" hasCustomPrompt="1"/>
          </p:nvPr>
        </p:nvSpPr>
        <p:spPr>
          <a:xfrm>
            <a:off x="6454346" y="3429001"/>
            <a:ext cx="5327217" cy="2232025"/>
          </a:xfrm>
        </p:spPr>
        <p:txBody>
          <a:bodyPr/>
          <a:lstStyle>
            <a:lvl1pPr>
              <a:defRPr sz="1999"/>
            </a:lvl1pPr>
            <a:lvl2pPr>
              <a:defRPr sz="1999"/>
            </a:lvl2pPr>
            <a:lvl3pPr>
              <a:defRPr sz="1999"/>
            </a:lvl3pPr>
            <a:lvl4pPr>
              <a:defRPr sz="1999"/>
            </a:lvl4pPr>
            <a:lvl5pPr>
              <a:defRPr sz="1999"/>
            </a:lvl5p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11" name="Inhaltsplatzhalter 2">
            <a:extLst>
              <a:ext uri="{FF2B5EF4-FFF2-40B4-BE49-F238E27FC236}">
                <a16:creationId xmlns:a16="http://schemas.microsoft.com/office/drawing/2014/main" id="{E1203FD9-539C-449E-A7EA-6AEFEC247C32}"/>
              </a:ext>
            </a:extLst>
          </p:cNvPr>
          <p:cNvSpPr>
            <a:spLocks noGrp="1"/>
          </p:cNvSpPr>
          <p:nvPr>
            <p:ph idx="14" hasCustomPrompt="1"/>
          </p:nvPr>
        </p:nvSpPr>
        <p:spPr>
          <a:xfrm>
            <a:off x="767184" y="1773240"/>
            <a:ext cx="11014380" cy="1583753"/>
          </a:xfrm>
        </p:spPr>
        <p:txBody>
          <a:bodyPr/>
          <a:lstStyle>
            <a:lvl1pPr>
              <a:defRPr sz="2399"/>
            </a:lvl1pPr>
            <a:lvl2pPr marL="0" indent="0">
              <a:buNone/>
              <a:defRPr sz="2199"/>
            </a:lvl2pPr>
          </a:lstStyle>
          <a:p>
            <a:pPr lvl="0"/>
            <a:r>
              <a:rPr lang="de-DE" dirty="0"/>
              <a:t>Textmasterformat bearbeiten</a:t>
            </a:r>
          </a:p>
        </p:txBody>
      </p:sp>
    </p:spTree>
    <p:extLst>
      <p:ext uri="{BB962C8B-B14F-4D97-AF65-F5344CB8AC3E}">
        <p14:creationId xmlns:p14="http://schemas.microsoft.com/office/powerpoint/2010/main" val="284524000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halt und breites Bild">
    <p:spTree>
      <p:nvGrpSpPr>
        <p:cNvPr id="1" name=""/>
        <p:cNvGrpSpPr/>
        <p:nvPr/>
      </p:nvGrpSpPr>
      <p:grpSpPr>
        <a:xfrm>
          <a:off x="0" y="0"/>
          <a:ext cx="0" cy="0"/>
          <a:chOff x="0" y="0"/>
          <a:chExt cx="0" cy="0"/>
        </a:xfrm>
      </p:grpSpPr>
      <p:sp>
        <p:nvSpPr>
          <p:cNvPr id="8" name="Fußzeilenplatzhalter 7"/>
          <p:cNvSpPr>
            <a:spLocks noGrp="1"/>
          </p:cNvSpPr>
          <p:nvPr>
            <p:ph type="ftr" sz="quarter" idx="11"/>
          </p:nvPr>
        </p:nvSpPr>
        <p:spPr>
          <a:xfrm>
            <a:off x="803654" y="6165304"/>
            <a:ext cx="4066941" cy="144016"/>
          </a:xfrm>
        </p:spPr>
        <p:txBody>
          <a:bodyPr/>
          <a:lstStyle/>
          <a:p>
            <a:r>
              <a:rPr lang="de-CH"/>
              <a:t>stv-fst.ch</a:t>
            </a:r>
            <a:endParaRPr lang="de-CH" dirty="0"/>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a:t>
            </a:fld>
            <a:endParaRPr lang="de-CH" dirty="0"/>
          </a:p>
        </p:txBody>
      </p:sp>
      <p:sp>
        <p:nvSpPr>
          <p:cNvPr id="12" name="Inhaltsplatzhalter 2">
            <a:extLst>
              <a:ext uri="{FF2B5EF4-FFF2-40B4-BE49-F238E27FC236}">
                <a16:creationId xmlns:a16="http://schemas.microsoft.com/office/drawing/2014/main" id="{1C259F56-343B-459D-9D01-2E0D2C86AA87}"/>
              </a:ext>
            </a:extLst>
          </p:cNvPr>
          <p:cNvSpPr>
            <a:spLocks noGrp="1"/>
          </p:cNvSpPr>
          <p:nvPr>
            <p:ph idx="15" hasCustomPrompt="1"/>
          </p:nvPr>
        </p:nvSpPr>
        <p:spPr>
          <a:xfrm>
            <a:off x="803654" y="1773238"/>
            <a:ext cx="5232606" cy="3816002"/>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13" name="Bildplatzhalter 4">
            <a:extLst>
              <a:ext uri="{FF2B5EF4-FFF2-40B4-BE49-F238E27FC236}">
                <a16:creationId xmlns:a16="http://schemas.microsoft.com/office/drawing/2014/main" id="{139461E0-1A73-4C8D-8FFE-615BBCB2CC88}"/>
              </a:ext>
            </a:extLst>
          </p:cNvPr>
          <p:cNvSpPr>
            <a:spLocks noGrp="1"/>
          </p:cNvSpPr>
          <p:nvPr>
            <p:ph type="pic" sz="quarter" idx="13"/>
          </p:nvPr>
        </p:nvSpPr>
        <p:spPr>
          <a:xfrm>
            <a:off x="6238391" y="3212976"/>
            <a:ext cx="5950434" cy="3645024"/>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7" name="Titel 1">
            <a:extLst>
              <a:ext uri="{FF2B5EF4-FFF2-40B4-BE49-F238E27FC236}">
                <a16:creationId xmlns:a16="http://schemas.microsoft.com/office/drawing/2014/main" id="{D7563E16-AC91-4F84-A981-76A04664284D}"/>
              </a:ext>
            </a:extLst>
          </p:cNvPr>
          <p:cNvSpPr>
            <a:spLocks noGrp="1"/>
          </p:cNvSpPr>
          <p:nvPr>
            <p:ph type="title"/>
          </p:nvPr>
        </p:nvSpPr>
        <p:spPr>
          <a:xfrm>
            <a:off x="768184" y="717579"/>
            <a:ext cx="8781713" cy="823871"/>
          </a:xfrm>
        </p:spPr>
        <p:txBody>
          <a:bodyPr/>
          <a:lstStyle/>
          <a:p>
            <a:r>
              <a:rPr lang="de-DE"/>
              <a:t>Mastertitelformat bearbeiten</a:t>
            </a:r>
            <a:endParaRPr lang="de-CH" dirty="0"/>
          </a:p>
        </p:txBody>
      </p:sp>
    </p:spTree>
    <p:extLst>
      <p:ext uri="{BB962C8B-B14F-4D97-AF65-F5344CB8AC3E}">
        <p14:creationId xmlns:p14="http://schemas.microsoft.com/office/powerpoint/2010/main" val="634139717"/>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halt und hohes Bild">
    <p:spTree>
      <p:nvGrpSpPr>
        <p:cNvPr id="1" name=""/>
        <p:cNvGrpSpPr/>
        <p:nvPr/>
      </p:nvGrpSpPr>
      <p:grpSpPr>
        <a:xfrm>
          <a:off x="0" y="0"/>
          <a:ext cx="0" cy="0"/>
          <a:chOff x="0" y="0"/>
          <a:chExt cx="0" cy="0"/>
        </a:xfrm>
      </p:grpSpPr>
      <p:sp>
        <p:nvSpPr>
          <p:cNvPr id="13" name="Bildplatzhalter 4">
            <a:extLst>
              <a:ext uri="{FF2B5EF4-FFF2-40B4-BE49-F238E27FC236}">
                <a16:creationId xmlns:a16="http://schemas.microsoft.com/office/drawing/2014/main" id="{139461E0-1A73-4C8D-8FFE-615BBCB2CC88}"/>
              </a:ext>
            </a:extLst>
          </p:cNvPr>
          <p:cNvSpPr>
            <a:spLocks noGrp="1"/>
          </p:cNvSpPr>
          <p:nvPr>
            <p:ph type="pic" sz="quarter" idx="13"/>
          </p:nvPr>
        </p:nvSpPr>
        <p:spPr>
          <a:xfrm>
            <a:off x="6306025" y="0"/>
            <a:ext cx="5879716" cy="6858000"/>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8" name="Fußzeilenplatzhalter 7"/>
          <p:cNvSpPr>
            <a:spLocks noGrp="1"/>
          </p:cNvSpPr>
          <p:nvPr>
            <p:ph type="ftr" sz="quarter" idx="11"/>
          </p:nvPr>
        </p:nvSpPr>
        <p:spPr>
          <a:xfrm>
            <a:off x="803782" y="6165304"/>
            <a:ext cx="5218641" cy="144016"/>
          </a:xfrm>
        </p:spPr>
        <p:txBody>
          <a:bodyPr/>
          <a:lstStyle/>
          <a:p>
            <a:r>
              <a:rPr lang="de-CH"/>
              <a:t>stv-fst.ch</a:t>
            </a:r>
            <a:endParaRPr lang="de-CH" dirty="0"/>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a:t>
            </a:fld>
            <a:endParaRPr lang="de-CH" dirty="0"/>
          </a:p>
        </p:txBody>
      </p:sp>
      <p:sp>
        <p:nvSpPr>
          <p:cNvPr id="12" name="Inhaltsplatzhalter 2">
            <a:extLst>
              <a:ext uri="{FF2B5EF4-FFF2-40B4-BE49-F238E27FC236}">
                <a16:creationId xmlns:a16="http://schemas.microsoft.com/office/drawing/2014/main" id="{1C259F56-343B-459D-9D01-2E0D2C86AA87}"/>
              </a:ext>
            </a:extLst>
          </p:cNvPr>
          <p:cNvSpPr>
            <a:spLocks noGrp="1"/>
          </p:cNvSpPr>
          <p:nvPr>
            <p:ph idx="15" hasCustomPrompt="1"/>
          </p:nvPr>
        </p:nvSpPr>
        <p:spPr>
          <a:xfrm>
            <a:off x="775579" y="1773040"/>
            <a:ext cx="5225789" cy="3888209"/>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6" name="Textplatzhalter 5">
            <a:extLst>
              <a:ext uri="{FF2B5EF4-FFF2-40B4-BE49-F238E27FC236}">
                <a16:creationId xmlns:a16="http://schemas.microsoft.com/office/drawing/2014/main" id="{31EF9D8E-DDCF-41BB-90B5-F43A67B83304}"/>
              </a:ext>
            </a:extLst>
          </p:cNvPr>
          <p:cNvSpPr>
            <a:spLocks noGrp="1"/>
          </p:cNvSpPr>
          <p:nvPr>
            <p:ph type="body" sz="quarter" idx="16" hasCustomPrompt="1"/>
          </p:nvPr>
        </p:nvSpPr>
        <p:spPr>
          <a:xfrm>
            <a:off x="9728266" y="453600"/>
            <a:ext cx="1882310" cy="658800"/>
          </a:xfrm>
          <a:blipFill>
            <a:blip r:embed="rId2"/>
            <a:stretch>
              <a:fillRect/>
            </a:stretch>
          </a:blipFill>
        </p:spPr>
        <p:txBody>
          <a:bodyPr/>
          <a:lstStyle>
            <a:lvl1pPr>
              <a:defRPr sz="400">
                <a:solidFill>
                  <a:schemeClr val="bg1"/>
                </a:solidFill>
              </a:defRPr>
            </a:lvl1pPr>
          </a:lstStyle>
          <a:p>
            <a:pPr lvl="0"/>
            <a:r>
              <a:rPr lang="de-DE" dirty="0"/>
              <a:t>   </a:t>
            </a:r>
            <a:endParaRPr lang="de-CH" dirty="0"/>
          </a:p>
        </p:txBody>
      </p:sp>
      <p:sp>
        <p:nvSpPr>
          <p:cNvPr id="10" name="Titel 1">
            <a:extLst>
              <a:ext uri="{FF2B5EF4-FFF2-40B4-BE49-F238E27FC236}">
                <a16:creationId xmlns:a16="http://schemas.microsoft.com/office/drawing/2014/main" id="{5B28F5D2-E63A-4AD8-AE9B-2F994304F6A8}"/>
              </a:ext>
            </a:extLst>
          </p:cNvPr>
          <p:cNvSpPr>
            <a:spLocks noGrp="1"/>
          </p:cNvSpPr>
          <p:nvPr>
            <p:ph type="title"/>
          </p:nvPr>
        </p:nvSpPr>
        <p:spPr>
          <a:xfrm>
            <a:off x="768184" y="717579"/>
            <a:ext cx="5254239" cy="823871"/>
          </a:xfrm>
        </p:spPr>
        <p:txBody>
          <a:bodyPr/>
          <a:lstStyle/>
          <a:p>
            <a:r>
              <a:rPr lang="de-DE"/>
              <a:t>Mastertitelformat bearbeiten</a:t>
            </a:r>
            <a:endParaRPr lang="de-CH" dirty="0"/>
          </a:p>
        </p:txBody>
      </p:sp>
    </p:spTree>
    <p:extLst>
      <p:ext uri="{BB962C8B-B14F-4D97-AF65-F5344CB8AC3E}">
        <p14:creationId xmlns:p14="http://schemas.microsoft.com/office/powerpoint/2010/main" val="285016700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mit Logo Weiss">
    <p:spTree>
      <p:nvGrpSpPr>
        <p:cNvPr id="1" name=""/>
        <p:cNvGrpSpPr/>
        <p:nvPr/>
      </p:nvGrpSpPr>
      <p:grpSpPr>
        <a:xfrm>
          <a:off x="0" y="0"/>
          <a:ext cx="0" cy="0"/>
          <a:chOff x="0" y="0"/>
          <a:chExt cx="0" cy="0"/>
        </a:xfrm>
      </p:grpSpPr>
      <p:sp>
        <p:nvSpPr>
          <p:cNvPr id="13" name="Bildplatzhalter 4">
            <a:extLst>
              <a:ext uri="{FF2B5EF4-FFF2-40B4-BE49-F238E27FC236}">
                <a16:creationId xmlns:a16="http://schemas.microsoft.com/office/drawing/2014/main" id="{139461E0-1A73-4C8D-8FFE-615BBCB2CC88}"/>
              </a:ext>
            </a:extLst>
          </p:cNvPr>
          <p:cNvSpPr>
            <a:spLocks noGrp="1"/>
          </p:cNvSpPr>
          <p:nvPr>
            <p:ph type="pic" sz="quarter" idx="13"/>
          </p:nvPr>
        </p:nvSpPr>
        <p:spPr>
          <a:xfrm>
            <a:off x="0" y="0"/>
            <a:ext cx="12188825" cy="6858000"/>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8" name="Fußzeilenplatzhalter 7"/>
          <p:cNvSpPr>
            <a:spLocks noGrp="1"/>
          </p:cNvSpPr>
          <p:nvPr>
            <p:ph type="ftr" sz="quarter" idx="11"/>
          </p:nvPr>
        </p:nvSpPr>
        <p:spPr>
          <a:xfrm>
            <a:off x="803782" y="6165304"/>
            <a:ext cx="5218641" cy="144016"/>
          </a:xfrm>
        </p:spPr>
        <p:txBody>
          <a:bodyPr/>
          <a:lstStyle>
            <a:lvl1pPr>
              <a:defRPr>
                <a:solidFill>
                  <a:schemeClr val="bg1"/>
                </a:solidFill>
              </a:defRPr>
            </a:lvl1pPr>
          </a:lstStyle>
          <a:p>
            <a:r>
              <a:rPr lang="de-CH"/>
              <a:t>stv-fst.ch</a:t>
            </a:r>
            <a:endParaRPr lang="de-CH" dirty="0"/>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a:t>
            </a:fld>
            <a:endParaRPr lang="de-CH" dirty="0"/>
          </a:p>
        </p:txBody>
      </p:sp>
      <p:sp>
        <p:nvSpPr>
          <p:cNvPr id="12" name="Inhaltsplatzhalter 2">
            <a:extLst>
              <a:ext uri="{FF2B5EF4-FFF2-40B4-BE49-F238E27FC236}">
                <a16:creationId xmlns:a16="http://schemas.microsoft.com/office/drawing/2014/main" id="{1C259F56-343B-459D-9D01-2E0D2C86AA87}"/>
              </a:ext>
            </a:extLst>
          </p:cNvPr>
          <p:cNvSpPr>
            <a:spLocks noGrp="1"/>
          </p:cNvSpPr>
          <p:nvPr>
            <p:ph idx="15" hasCustomPrompt="1"/>
          </p:nvPr>
        </p:nvSpPr>
        <p:spPr>
          <a:xfrm>
            <a:off x="803191" y="5409220"/>
            <a:ext cx="5219233" cy="324036"/>
          </a:xfrm>
        </p:spPr>
        <p:txBody>
          <a:bodyPr/>
          <a:lstStyle>
            <a:lvl1pPr>
              <a:defRPr>
                <a:solidFill>
                  <a:schemeClr val="bg1"/>
                </a:solidFill>
              </a:defRPr>
            </a:lvl1pPr>
          </a:lstStyle>
          <a:p>
            <a:pPr lvl="0"/>
            <a:r>
              <a:rPr lang="de-DE" dirty="0"/>
              <a:t>Optionaler Text hinzufügen</a:t>
            </a:r>
          </a:p>
        </p:txBody>
      </p:sp>
      <p:sp>
        <p:nvSpPr>
          <p:cNvPr id="6" name="Textplatzhalter 5">
            <a:extLst>
              <a:ext uri="{FF2B5EF4-FFF2-40B4-BE49-F238E27FC236}">
                <a16:creationId xmlns:a16="http://schemas.microsoft.com/office/drawing/2014/main" id="{31EF9D8E-DDCF-41BB-90B5-F43A67B83304}"/>
              </a:ext>
            </a:extLst>
          </p:cNvPr>
          <p:cNvSpPr>
            <a:spLocks noGrp="1"/>
          </p:cNvSpPr>
          <p:nvPr>
            <p:ph type="body" sz="quarter" idx="16" hasCustomPrompt="1"/>
          </p:nvPr>
        </p:nvSpPr>
        <p:spPr>
          <a:xfrm>
            <a:off x="9728266" y="453600"/>
            <a:ext cx="1882310" cy="658800"/>
          </a:xfrm>
          <a:blipFill>
            <a:blip r:embed="rId2"/>
            <a:stretch>
              <a:fillRect/>
            </a:stretch>
          </a:blipFill>
        </p:spPr>
        <p:txBody>
          <a:bodyPr/>
          <a:lstStyle>
            <a:lvl1pPr>
              <a:defRPr sz="400">
                <a:solidFill>
                  <a:schemeClr val="bg1"/>
                </a:solidFill>
              </a:defRPr>
            </a:lvl1pPr>
          </a:lstStyle>
          <a:p>
            <a:pPr lvl="0"/>
            <a:r>
              <a:rPr lang="de-DE" dirty="0"/>
              <a:t>   </a:t>
            </a:r>
            <a:endParaRPr lang="de-CH" dirty="0"/>
          </a:p>
        </p:txBody>
      </p:sp>
    </p:spTree>
    <p:extLst>
      <p:ext uri="{BB962C8B-B14F-4D97-AF65-F5344CB8AC3E}">
        <p14:creationId xmlns:p14="http://schemas.microsoft.com/office/powerpoint/2010/main" val="334343874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mit Logo Schwarz">
    <p:spTree>
      <p:nvGrpSpPr>
        <p:cNvPr id="1" name=""/>
        <p:cNvGrpSpPr/>
        <p:nvPr/>
      </p:nvGrpSpPr>
      <p:grpSpPr>
        <a:xfrm>
          <a:off x="0" y="0"/>
          <a:ext cx="0" cy="0"/>
          <a:chOff x="0" y="0"/>
          <a:chExt cx="0" cy="0"/>
        </a:xfrm>
      </p:grpSpPr>
      <p:sp>
        <p:nvSpPr>
          <p:cNvPr id="13" name="Bildplatzhalter 4">
            <a:extLst>
              <a:ext uri="{FF2B5EF4-FFF2-40B4-BE49-F238E27FC236}">
                <a16:creationId xmlns:a16="http://schemas.microsoft.com/office/drawing/2014/main" id="{139461E0-1A73-4C8D-8FFE-615BBCB2CC88}"/>
              </a:ext>
            </a:extLst>
          </p:cNvPr>
          <p:cNvSpPr>
            <a:spLocks noGrp="1"/>
          </p:cNvSpPr>
          <p:nvPr>
            <p:ph type="pic" sz="quarter" idx="13"/>
          </p:nvPr>
        </p:nvSpPr>
        <p:spPr>
          <a:xfrm>
            <a:off x="0" y="0"/>
            <a:ext cx="12188825" cy="6858000"/>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8" name="Fußzeilenplatzhalter 7"/>
          <p:cNvSpPr>
            <a:spLocks noGrp="1"/>
          </p:cNvSpPr>
          <p:nvPr>
            <p:ph type="ftr" sz="quarter" idx="11"/>
          </p:nvPr>
        </p:nvSpPr>
        <p:spPr>
          <a:xfrm>
            <a:off x="587223" y="6165304"/>
            <a:ext cx="5218641" cy="144016"/>
          </a:xfrm>
        </p:spPr>
        <p:txBody>
          <a:bodyPr/>
          <a:lstStyle>
            <a:lvl1pPr>
              <a:defRPr>
                <a:solidFill>
                  <a:schemeClr val="tx1"/>
                </a:solidFill>
              </a:defRPr>
            </a:lvl1pPr>
          </a:lstStyle>
          <a:p>
            <a:r>
              <a:rPr lang="de-CH"/>
              <a:t>stv-fst.ch</a:t>
            </a:r>
            <a:endParaRPr lang="de-CH" dirty="0"/>
          </a:p>
        </p:txBody>
      </p:sp>
      <p:sp>
        <p:nvSpPr>
          <p:cNvPr id="9" name="Foliennummernplatzhalter 8"/>
          <p:cNvSpPr>
            <a:spLocks noGrp="1"/>
          </p:cNvSpPr>
          <p:nvPr>
            <p:ph type="sldNum" sz="quarter" idx="12"/>
          </p:nvPr>
        </p:nvSpPr>
        <p:spPr/>
        <p:txBody>
          <a:bodyPr/>
          <a:lstStyle>
            <a:lvl1pPr>
              <a:defRPr>
                <a:solidFill>
                  <a:schemeClr val="tx1"/>
                </a:solidFill>
              </a:defRPr>
            </a:lvl1pPr>
          </a:lstStyle>
          <a:p>
            <a:fld id="{442AD375-037F-43D0-B059-5172DA06796A}" type="slidenum">
              <a:rPr lang="de-CH" smtClean="0"/>
              <a:pPr/>
              <a:t>‹N°›</a:t>
            </a:fld>
            <a:endParaRPr lang="de-CH" dirty="0"/>
          </a:p>
        </p:txBody>
      </p:sp>
      <p:sp>
        <p:nvSpPr>
          <p:cNvPr id="12" name="Inhaltsplatzhalter 2">
            <a:extLst>
              <a:ext uri="{FF2B5EF4-FFF2-40B4-BE49-F238E27FC236}">
                <a16:creationId xmlns:a16="http://schemas.microsoft.com/office/drawing/2014/main" id="{1C259F56-343B-459D-9D01-2E0D2C86AA87}"/>
              </a:ext>
            </a:extLst>
          </p:cNvPr>
          <p:cNvSpPr>
            <a:spLocks noGrp="1"/>
          </p:cNvSpPr>
          <p:nvPr>
            <p:ph idx="15" hasCustomPrompt="1"/>
          </p:nvPr>
        </p:nvSpPr>
        <p:spPr>
          <a:xfrm>
            <a:off x="587223" y="5409220"/>
            <a:ext cx="5219233" cy="324036"/>
          </a:xfrm>
        </p:spPr>
        <p:txBody>
          <a:bodyPr/>
          <a:lstStyle>
            <a:lvl1pPr>
              <a:defRPr>
                <a:solidFill>
                  <a:schemeClr val="tx1"/>
                </a:solidFill>
              </a:defRPr>
            </a:lvl1pPr>
          </a:lstStyle>
          <a:p>
            <a:pPr lvl="0"/>
            <a:r>
              <a:rPr lang="de-DE" dirty="0"/>
              <a:t>Optionaler Text hinzufügen</a:t>
            </a:r>
          </a:p>
        </p:txBody>
      </p:sp>
      <p:sp>
        <p:nvSpPr>
          <p:cNvPr id="6" name="Textplatzhalter 5">
            <a:extLst>
              <a:ext uri="{FF2B5EF4-FFF2-40B4-BE49-F238E27FC236}">
                <a16:creationId xmlns:a16="http://schemas.microsoft.com/office/drawing/2014/main" id="{31EF9D8E-DDCF-41BB-90B5-F43A67B83304}"/>
              </a:ext>
            </a:extLst>
          </p:cNvPr>
          <p:cNvSpPr>
            <a:spLocks noGrp="1"/>
          </p:cNvSpPr>
          <p:nvPr>
            <p:ph type="body" sz="quarter" idx="16" hasCustomPrompt="1"/>
          </p:nvPr>
        </p:nvSpPr>
        <p:spPr>
          <a:xfrm>
            <a:off x="9728266" y="453600"/>
            <a:ext cx="1882310" cy="658800"/>
          </a:xfrm>
          <a:blipFill>
            <a:blip r:embed="rId2"/>
            <a:stretch>
              <a:fillRect/>
            </a:stretch>
          </a:blipFill>
        </p:spPr>
        <p:txBody>
          <a:bodyPr/>
          <a:lstStyle>
            <a:lvl1pPr>
              <a:defRPr sz="400">
                <a:solidFill>
                  <a:schemeClr val="bg1"/>
                </a:solidFill>
              </a:defRPr>
            </a:lvl1pPr>
          </a:lstStyle>
          <a:p>
            <a:pPr lvl="0"/>
            <a:r>
              <a:rPr lang="de-DE" dirty="0"/>
              <a:t>   </a:t>
            </a:r>
            <a:endParaRPr lang="de-CH" dirty="0"/>
          </a:p>
        </p:txBody>
      </p:sp>
    </p:spTree>
    <p:extLst>
      <p:ext uri="{BB962C8B-B14F-4D97-AF65-F5344CB8AC3E}">
        <p14:creationId xmlns:p14="http://schemas.microsoft.com/office/powerpoint/2010/main" val="16401378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199"/>
            </a:lvl1pPr>
          </a:lstStyle>
          <a:p>
            <a:r>
              <a:rPr lang="de-DE"/>
              <a:t>Mastertitelformat bearbeiten</a:t>
            </a:r>
            <a:endParaRPr lang="de-CH" dirty="0"/>
          </a:p>
        </p:txBody>
      </p:sp>
      <p:sp>
        <p:nvSpPr>
          <p:cNvPr id="7" name="Datumsplatzhalter 6"/>
          <p:cNvSpPr>
            <a:spLocks noGrp="1"/>
          </p:cNvSpPr>
          <p:nvPr>
            <p:ph type="dt" sz="half" idx="10"/>
          </p:nvPr>
        </p:nvSpPr>
        <p:spPr/>
        <p:txBody>
          <a:bodyPr/>
          <a:lstStyle/>
          <a:p>
            <a:fld id="{AB726C7D-7D29-4905-9F65-B02C8825CC08}" type="datetime4">
              <a:rPr lang="de-CH" smtClean="0"/>
              <a:t>28. Februar 2023</a:t>
            </a:fld>
            <a:endParaRPr lang="de-CH" dirty="0"/>
          </a:p>
        </p:txBody>
      </p:sp>
      <p:sp>
        <p:nvSpPr>
          <p:cNvPr id="8" name="Fußzeilenplatzhalter 7"/>
          <p:cNvSpPr>
            <a:spLocks noGrp="1"/>
          </p:cNvSpPr>
          <p:nvPr>
            <p:ph type="ftr" sz="quarter" idx="11"/>
          </p:nvPr>
        </p:nvSpPr>
        <p:spPr/>
        <p:txBody>
          <a:bodyPr/>
          <a:lstStyle/>
          <a:p>
            <a:r>
              <a:rPr lang="de-CH"/>
              <a:t>stv-fst.ch</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a:t>
            </a:fld>
            <a:endParaRPr lang="de-CH" dirty="0"/>
          </a:p>
        </p:txBody>
      </p:sp>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587221" y="1773238"/>
            <a:ext cx="11014382" cy="3887787"/>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27408628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199"/>
            </a:lvl1pPr>
          </a:lstStyle>
          <a:p>
            <a:r>
              <a:rPr lang="de-DE"/>
              <a:t>Mastertitelformat bearbeiten</a:t>
            </a:r>
            <a:endParaRPr lang="de-CH" dirty="0"/>
          </a:p>
        </p:txBody>
      </p:sp>
      <p:sp>
        <p:nvSpPr>
          <p:cNvPr id="6" name="Datumsplatzhalter 5"/>
          <p:cNvSpPr>
            <a:spLocks noGrp="1"/>
          </p:cNvSpPr>
          <p:nvPr>
            <p:ph type="dt" sz="half" idx="10"/>
          </p:nvPr>
        </p:nvSpPr>
        <p:spPr/>
        <p:txBody>
          <a:bodyPr/>
          <a:lstStyle/>
          <a:p>
            <a:fld id="{A7B96C3F-AFA7-4EFD-A81D-9F9D089794D0}" type="datetime4">
              <a:rPr lang="de-CH" smtClean="0"/>
              <a:t>28. Februar 2023</a:t>
            </a:fld>
            <a:endParaRPr lang="de-CH" dirty="0"/>
          </a:p>
        </p:txBody>
      </p:sp>
      <p:sp>
        <p:nvSpPr>
          <p:cNvPr id="7" name="Fußzeilenplatzhalter 6"/>
          <p:cNvSpPr>
            <a:spLocks noGrp="1"/>
          </p:cNvSpPr>
          <p:nvPr>
            <p:ph type="ftr" sz="quarter" idx="11"/>
          </p:nvPr>
        </p:nvSpPr>
        <p:spPr/>
        <p:txBody>
          <a:bodyPr/>
          <a:lstStyle/>
          <a:p>
            <a:r>
              <a:rPr lang="de-CH"/>
              <a:t>stv-fst.ch</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a:t>
            </a:fld>
            <a:endParaRPr lang="de-CH" dirty="0"/>
          </a:p>
        </p:txBody>
      </p:sp>
    </p:spTree>
    <p:extLst>
      <p:ext uri="{BB962C8B-B14F-4D97-AF65-F5344CB8AC3E}">
        <p14:creationId xmlns:p14="http://schemas.microsoft.com/office/powerpoint/2010/main" val="5512139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B0CE9390-7077-404A-88A3-EB1CA7DD2233}" type="datetime4">
              <a:rPr lang="de-CH" smtClean="0"/>
              <a:t>28. Februar 2023</a:t>
            </a:fld>
            <a:endParaRPr lang="de-CH" dirty="0"/>
          </a:p>
        </p:txBody>
      </p:sp>
      <p:sp>
        <p:nvSpPr>
          <p:cNvPr id="6" name="Fußzeilenplatzhalter 5"/>
          <p:cNvSpPr>
            <a:spLocks noGrp="1"/>
          </p:cNvSpPr>
          <p:nvPr>
            <p:ph type="ftr" sz="quarter" idx="11"/>
          </p:nvPr>
        </p:nvSpPr>
        <p:spPr/>
        <p:txBody>
          <a:bodyPr/>
          <a:lstStyle/>
          <a:p>
            <a:r>
              <a:rPr lang="de-CH"/>
              <a:t>stv-fst.ch</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a:t>
            </a:fld>
            <a:endParaRPr lang="de-CH" dirty="0"/>
          </a:p>
        </p:txBody>
      </p:sp>
    </p:spTree>
    <p:extLst>
      <p:ext uri="{BB962C8B-B14F-4D97-AF65-F5344CB8AC3E}">
        <p14:creationId xmlns:p14="http://schemas.microsoft.com/office/powerpoint/2010/main" val="188766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4" name="Inhaltsplatzhalter 3"/>
          <p:cNvSpPr>
            <a:spLocks noGrp="1"/>
          </p:cNvSpPr>
          <p:nvPr>
            <p:ph sz="half" idx="2"/>
          </p:nvPr>
        </p:nvSpPr>
        <p:spPr>
          <a:xfrm>
            <a:off x="658813" y="1844675"/>
            <a:ext cx="5148262" cy="4575176"/>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9" name="Bildplatzhalter 8"/>
          <p:cNvSpPr>
            <a:spLocks noGrp="1"/>
          </p:cNvSpPr>
          <p:nvPr>
            <p:ph type="pic" sz="quarter" idx="13"/>
          </p:nvPr>
        </p:nvSpPr>
        <p:spPr>
          <a:xfrm>
            <a:off x="6202364" y="1989139"/>
            <a:ext cx="5148262" cy="4430712"/>
          </a:xfrm>
          <a:noFill/>
        </p:spPr>
        <p:txBody>
          <a:bodyPr/>
          <a:lstStyle/>
          <a:p>
            <a:r>
              <a:rPr lang="de-DE"/>
              <a:t>Bild durch Klicken auf Symbol hinzufügen</a:t>
            </a:r>
            <a:endParaRPr lang="de-CH" dirty="0"/>
          </a:p>
        </p:txBody>
      </p:sp>
      <p:sp>
        <p:nvSpPr>
          <p:cNvPr id="3" name="Foliennummernplatzhalter 2"/>
          <p:cNvSpPr>
            <a:spLocks noGrp="1"/>
          </p:cNvSpPr>
          <p:nvPr>
            <p:ph type="sldNum" sz="quarter" idx="14"/>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30973567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Inhalt und breites Bild">
    <p:spTree>
      <p:nvGrpSpPr>
        <p:cNvPr id="1" name=""/>
        <p:cNvGrpSpPr/>
        <p:nvPr/>
      </p:nvGrpSpPr>
      <p:grpSpPr>
        <a:xfrm>
          <a:off x="0" y="0"/>
          <a:ext cx="0" cy="0"/>
          <a:chOff x="0" y="0"/>
          <a:chExt cx="0" cy="0"/>
        </a:xfrm>
      </p:grpSpPr>
      <p:sp>
        <p:nvSpPr>
          <p:cNvPr id="8" name="Fußzeilenplatzhalter 7"/>
          <p:cNvSpPr>
            <a:spLocks noGrp="1"/>
          </p:cNvSpPr>
          <p:nvPr>
            <p:ph type="ftr" sz="quarter" idx="11"/>
          </p:nvPr>
        </p:nvSpPr>
        <p:spPr>
          <a:xfrm>
            <a:off x="803654" y="6165304"/>
            <a:ext cx="4066941" cy="144016"/>
          </a:xfrm>
        </p:spPr>
        <p:txBody>
          <a:bodyPr/>
          <a:lstStyle/>
          <a:p>
            <a:r>
              <a:rPr lang="de-CH" dirty="0"/>
              <a:t>stv-fst.ch</a:t>
            </a:r>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a:t>
            </a:fld>
            <a:endParaRPr lang="de-CH" dirty="0"/>
          </a:p>
        </p:txBody>
      </p:sp>
      <p:sp>
        <p:nvSpPr>
          <p:cNvPr id="11" name="Inhaltsplatzhalter 2">
            <a:extLst>
              <a:ext uri="{FF2B5EF4-FFF2-40B4-BE49-F238E27FC236}">
                <a16:creationId xmlns:a16="http://schemas.microsoft.com/office/drawing/2014/main" id="{E1203FD9-539C-449E-A7EA-6AEFEC247C32}"/>
              </a:ext>
            </a:extLst>
          </p:cNvPr>
          <p:cNvSpPr>
            <a:spLocks noGrp="1"/>
          </p:cNvSpPr>
          <p:nvPr>
            <p:ph idx="14" hasCustomPrompt="1"/>
          </p:nvPr>
        </p:nvSpPr>
        <p:spPr>
          <a:xfrm>
            <a:off x="768184" y="512677"/>
            <a:ext cx="8781713" cy="1152128"/>
          </a:xfrm>
        </p:spPr>
        <p:txBody>
          <a:bodyPr/>
          <a:lstStyle>
            <a:lvl1pPr>
              <a:defRPr sz="2199"/>
            </a:lvl1pPr>
            <a:lvl2pPr>
              <a:defRPr sz="2199"/>
            </a:lvl2pPr>
          </a:lstStyle>
          <a:p>
            <a:pPr lvl="0"/>
            <a:r>
              <a:rPr lang="de-DE" dirty="0"/>
              <a:t>Textmasterformat bearbeiten</a:t>
            </a:r>
          </a:p>
        </p:txBody>
      </p:sp>
      <p:sp>
        <p:nvSpPr>
          <p:cNvPr id="12" name="Inhaltsplatzhalter 2">
            <a:extLst>
              <a:ext uri="{FF2B5EF4-FFF2-40B4-BE49-F238E27FC236}">
                <a16:creationId xmlns:a16="http://schemas.microsoft.com/office/drawing/2014/main" id="{1C259F56-343B-459D-9D01-2E0D2C86AA87}"/>
              </a:ext>
            </a:extLst>
          </p:cNvPr>
          <p:cNvSpPr>
            <a:spLocks noGrp="1"/>
          </p:cNvSpPr>
          <p:nvPr>
            <p:ph idx="15" hasCustomPrompt="1"/>
          </p:nvPr>
        </p:nvSpPr>
        <p:spPr>
          <a:xfrm>
            <a:off x="803654" y="1773238"/>
            <a:ext cx="4066942" cy="3887787"/>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13" name="Bildplatzhalter 4">
            <a:extLst>
              <a:ext uri="{FF2B5EF4-FFF2-40B4-BE49-F238E27FC236}">
                <a16:creationId xmlns:a16="http://schemas.microsoft.com/office/drawing/2014/main" id="{139461E0-1A73-4C8D-8FFE-615BBCB2CC88}"/>
              </a:ext>
            </a:extLst>
          </p:cNvPr>
          <p:cNvSpPr>
            <a:spLocks noGrp="1"/>
          </p:cNvSpPr>
          <p:nvPr>
            <p:ph type="pic" sz="quarter" idx="13"/>
          </p:nvPr>
        </p:nvSpPr>
        <p:spPr>
          <a:xfrm>
            <a:off x="5003254" y="1773238"/>
            <a:ext cx="7185571" cy="5084762"/>
          </a:xfrm>
          <a:pattFill prst="lgCheck">
            <a:fgClr>
              <a:schemeClr val="bg1">
                <a:lumMod val="85000"/>
              </a:schemeClr>
            </a:fgClr>
            <a:bgClr>
              <a:schemeClr val="bg1"/>
            </a:bgClr>
          </a:pattFill>
        </p:spPr>
        <p:txBody>
          <a:bodyPr tIns="720000" anchor="ctr"/>
          <a:lstStyle>
            <a:lvl1pPr algn="ctr">
              <a:defRPr sz="1200"/>
            </a:lvl1pPr>
          </a:lstStyle>
          <a:p>
            <a:r>
              <a:rPr lang="de-DE" dirty="0"/>
              <a:t>Bild durch Klicken auf Symbol hinzufügen</a:t>
            </a:r>
            <a:endParaRPr lang="de-CH" dirty="0"/>
          </a:p>
        </p:txBody>
      </p:sp>
    </p:spTree>
    <p:extLst>
      <p:ext uri="{BB962C8B-B14F-4D97-AF65-F5344CB8AC3E}">
        <p14:creationId xmlns:p14="http://schemas.microsoft.com/office/powerpoint/2010/main" val="34884201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Foliennummernplatzhalter 2"/>
          <p:cNvSpPr>
            <a:spLocks noGrp="1"/>
          </p:cNvSpPr>
          <p:nvPr>
            <p:ph type="sldNum" sz="quarter" idx="10"/>
          </p:nvPr>
        </p:nvSpPr>
        <p:spPr/>
        <p:txBody>
          <a:bodyPr/>
          <a:lstStyle/>
          <a:p>
            <a:fld id="{D2ADA368-E207-7E43-BF78-BCE547E48A3F}" type="slidenum">
              <a:rPr lang="de-CH" smtClean="0"/>
              <a:pPr/>
              <a:t>‹N°›</a:t>
            </a:fld>
            <a:endParaRPr lang="de-CH" dirty="0"/>
          </a:p>
        </p:txBody>
      </p:sp>
    </p:spTree>
    <p:extLst>
      <p:ext uri="{BB962C8B-B14F-4D97-AF65-F5344CB8AC3E}">
        <p14:creationId xmlns:p14="http://schemas.microsoft.com/office/powerpoint/2010/main" val="4670371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0" y="0"/>
            <a:ext cx="12188825" cy="6858000"/>
          </a:xfrm>
          <a:solidFill>
            <a:schemeClr val="bg1">
              <a:lumMod val="75000"/>
            </a:schemeClr>
          </a:solidFill>
        </p:spPr>
        <p:txBody>
          <a:bodyPr/>
          <a:lstStyle/>
          <a:p>
            <a:r>
              <a:rPr lang="de-DE"/>
              <a:t>Bild durch Klicken auf Symbol hinzufügen</a:t>
            </a:r>
            <a:endParaRPr lang="de-CH" dirty="0"/>
          </a:p>
        </p:txBody>
      </p:sp>
      <p:sp>
        <p:nvSpPr>
          <p:cNvPr id="3" name="Vertikaler Textplatzhalter 4"/>
          <p:cNvSpPr>
            <a:spLocks noGrp="1"/>
          </p:cNvSpPr>
          <p:nvPr>
            <p:ph type="body" orient="vert" sz="quarter" idx="11" hasCustomPrompt="1"/>
          </p:nvPr>
        </p:nvSpPr>
        <p:spPr>
          <a:xfrm>
            <a:off x="11639028" y="332657"/>
            <a:ext cx="180639" cy="6191968"/>
          </a:xfrm>
        </p:spPr>
        <p:txBody>
          <a:bodyPr vert="vert270" anchor="b" anchorCtr="0"/>
          <a:lstStyle>
            <a:lvl1pPr marL="975" indent="0">
              <a:buFontTx/>
              <a:buNone/>
              <a:defRPr sz="1200">
                <a:solidFill>
                  <a:schemeClr val="bg1"/>
                </a:solidFill>
              </a:defRPr>
            </a:lvl1pPr>
          </a:lstStyle>
          <a:p>
            <a:pPr lvl="0"/>
            <a:r>
              <a:rPr lang="de-CH" dirty="0"/>
              <a:t>Ort, Region</a:t>
            </a:r>
          </a:p>
        </p:txBody>
      </p:sp>
      <p:pic>
        <p:nvPicPr>
          <p:cNvPr id="4" name="Picture 3">
            <a:extLst>
              <a:ext uri="{FF2B5EF4-FFF2-40B4-BE49-F238E27FC236}">
                <a16:creationId xmlns:a16="http://schemas.microsoft.com/office/drawing/2014/main" id="{D0098FDF-6737-9647-B62B-225F662FFA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0916" y="252000"/>
            <a:ext cx="1260000" cy="1260000"/>
          </a:xfrm>
          <a:prstGeom prst="rect">
            <a:avLst/>
          </a:prstGeom>
        </p:spPr>
      </p:pic>
    </p:spTree>
    <p:extLst>
      <p:ext uri="{BB962C8B-B14F-4D97-AF65-F5344CB8AC3E}">
        <p14:creationId xmlns:p14="http://schemas.microsoft.com/office/powerpoint/2010/main" val="19294827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mit Text">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0" y="0"/>
            <a:ext cx="12188825" cy="6858000"/>
          </a:xfrm>
          <a:solidFill>
            <a:schemeClr val="bg1">
              <a:lumMod val="75000"/>
            </a:schemeClr>
          </a:solidFill>
        </p:spPr>
        <p:txBody>
          <a:bodyPr/>
          <a:lstStyle/>
          <a:p>
            <a:r>
              <a:rPr lang="de-DE"/>
              <a:t>Bild durch Klicken auf Symbol hinzufügen</a:t>
            </a:r>
            <a:endParaRPr lang="de-CH" dirty="0"/>
          </a:p>
        </p:txBody>
      </p:sp>
      <p:sp>
        <p:nvSpPr>
          <p:cNvPr id="2" name="Titel 1"/>
          <p:cNvSpPr>
            <a:spLocks noGrp="1"/>
          </p:cNvSpPr>
          <p:nvPr>
            <p:ph type="title"/>
          </p:nvPr>
        </p:nvSpPr>
        <p:spPr>
          <a:xfrm>
            <a:off x="658813" y="1836000"/>
            <a:ext cx="10691812" cy="1620000"/>
          </a:xfrm>
        </p:spPr>
        <p:txBody>
          <a:bodyPr>
            <a:noAutofit/>
          </a:bodyPr>
          <a:lstStyle>
            <a:lvl1pPr>
              <a:defRPr>
                <a:solidFill>
                  <a:schemeClr val="bg1"/>
                </a:solidFill>
              </a:defRPr>
            </a:lvl1pPr>
          </a:lstStyle>
          <a:p>
            <a:r>
              <a:rPr lang="de-DE"/>
              <a:t>Mastertitelformat bearbeiten</a:t>
            </a:r>
            <a:endParaRPr lang="de-CH" dirty="0"/>
          </a:p>
        </p:txBody>
      </p:sp>
      <p:sp>
        <p:nvSpPr>
          <p:cNvPr id="5" name="Vertikaler Textplatzhalter 4"/>
          <p:cNvSpPr>
            <a:spLocks noGrp="1"/>
          </p:cNvSpPr>
          <p:nvPr>
            <p:ph type="body" orient="vert" sz="quarter" idx="11" hasCustomPrompt="1"/>
          </p:nvPr>
        </p:nvSpPr>
        <p:spPr>
          <a:xfrm>
            <a:off x="11639028" y="332657"/>
            <a:ext cx="180639" cy="6191968"/>
          </a:xfrm>
        </p:spPr>
        <p:txBody>
          <a:bodyPr vert="vert270" anchor="b" anchorCtr="0"/>
          <a:lstStyle>
            <a:lvl1pPr marL="975" indent="0">
              <a:buFontTx/>
              <a:buNone/>
              <a:defRPr sz="1200">
                <a:solidFill>
                  <a:schemeClr val="bg1"/>
                </a:solidFill>
              </a:defRPr>
            </a:lvl1pPr>
          </a:lstStyle>
          <a:p>
            <a:pPr lvl="0"/>
            <a:r>
              <a:rPr lang="de-CH" dirty="0"/>
              <a:t>Ort, Region</a:t>
            </a:r>
          </a:p>
        </p:txBody>
      </p:sp>
      <p:pic>
        <p:nvPicPr>
          <p:cNvPr id="6" name="Picture 5">
            <a:extLst>
              <a:ext uri="{FF2B5EF4-FFF2-40B4-BE49-F238E27FC236}">
                <a16:creationId xmlns:a16="http://schemas.microsoft.com/office/drawing/2014/main" id="{A042CD8B-C331-4141-BA50-C67021358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0916" y="252000"/>
            <a:ext cx="1260000" cy="1260000"/>
          </a:xfrm>
          <a:prstGeom prst="rect">
            <a:avLst/>
          </a:prstGeom>
        </p:spPr>
      </p:pic>
    </p:spTree>
    <p:extLst>
      <p:ext uri="{BB962C8B-B14F-4D97-AF65-F5344CB8AC3E}">
        <p14:creationId xmlns:p14="http://schemas.microsoft.com/office/powerpoint/2010/main" val="218985358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0.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7.e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7.emf"/><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58813" y="1844676"/>
            <a:ext cx="10691811" cy="4572000"/>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a:p>
            <a:pPr lvl="5"/>
            <a:r>
              <a:rPr lang="de-CH" noProof="0" dirty="0"/>
              <a:t>6</a:t>
            </a:r>
          </a:p>
          <a:p>
            <a:pPr lvl="6"/>
            <a:r>
              <a:rPr lang="de-CH" noProof="0" dirty="0"/>
              <a:t>7</a:t>
            </a:r>
          </a:p>
          <a:p>
            <a:pPr lvl="7"/>
            <a:r>
              <a:rPr lang="de-CH" noProof="0" dirty="0"/>
              <a:t>8</a:t>
            </a:r>
          </a:p>
          <a:p>
            <a:pPr lvl="8"/>
            <a:r>
              <a:rPr lang="de-CH" noProof="0" dirty="0"/>
              <a:t>9</a:t>
            </a:r>
          </a:p>
        </p:txBody>
      </p:sp>
      <p:sp>
        <p:nvSpPr>
          <p:cNvPr id="2" name="Titelplatzhalter 1"/>
          <p:cNvSpPr>
            <a:spLocks noGrp="1"/>
          </p:cNvSpPr>
          <p:nvPr>
            <p:ph type="title"/>
          </p:nvPr>
        </p:nvSpPr>
        <p:spPr>
          <a:xfrm>
            <a:off x="658813" y="553815"/>
            <a:ext cx="9900095" cy="1214675"/>
          </a:xfrm>
          <a:prstGeom prst="rect">
            <a:avLst/>
          </a:prstGeom>
        </p:spPr>
        <p:txBody>
          <a:bodyPr vert="horz" lIns="0" tIns="0" rIns="0" bIns="0" rtlCol="0" anchor="t" anchorCtr="0">
            <a:normAutofit/>
          </a:bodyPr>
          <a:lstStyle/>
          <a:p>
            <a:r>
              <a:rPr lang="de-CH" noProof="0" dirty="0"/>
              <a:t>Titelmasterformat durch Klicken bearbeiten</a:t>
            </a:r>
          </a:p>
        </p:txBody>
      </p:sp>
      <p:sp>
        <p:nvSpPr>
          <p:cNvPr id="4" name="Foliennummernplatzhalter 3"/>
          <p:cNvSpPr>
            <a:spLocks noGrp="1"/>
          </p:cNvSpPr>
          <p:nvPr>
            <p:ph type="sldNum" sz="quarter" idx="4"/>
          </p:nvPr>
        </p:nvSpPr>
        <p:spPr>
          <a:xfrm>
            <a:off x="11350625" y="6524624"/>
            <a:ext cx="431799" cy="252747"/>
          </a:xfrm>
          <a:prstGeom prst="rect">
            <a:avLst/>
          </a:prstGeom>
        </p:spPr>
        <p:txBody>
          <a:bodyPr vert="horz" lIns="0" tIns="0" rIns="0" bIns="0" rtlCol="0" anchor="t" anchorCtr="0"/>
          <a:lstStyle>
            <a:lvl1pPr algn="r">
              <a:lnSpc>
                <a:spcPct val="100000"/>
              </a:lnSpc>
              <a:defRPr sz="900" b="1">
                <a:solidFill>
                  <a:schemeClr val="tx1"/>
                </a:solidFill>
              </a:defRPr>
            </a:lvl1pPr>
          </a:lstStyle>
          <a:p>
            <a:fld id="{D2ADA368-E207-7E43-BF78-BCE547E48A3F}" type="slidenum">
              <a:rPr lang="de-CH" smtClean="0"/>
              <a:pPr/>
              <a:t>‹N°›</a:t>
            </a:fld>
            <a:endParaRPr lang="de-CH" dirty="0"/>
          </a:p>
        </p:txBody>
      </p:sp>
      <p:pic>
        <p:nvPicPr>
          <p:cNvPr id="7" name="Picture 6">
            <a:extLst>
              <a:ext uri="{FF2B5EF4-FFF2-40B4-BE49-F238E27FC236}">
                <a16:creationId xmlns:a16="http://schemas.microsoft.com/office/drawing/2014/main" id="{E1325319-3BD6-B143-A319-E107D1E6E11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630916" y="252000"/>
            <a:ext cx="1260000" cy="1260000"/>
          </a:xfrm>
          <a:prstGeom prst="rect">
            <a:avLst/>
          </a:prstGeom>
        </p:spPr>
      </p:pic>
    </p:spTree>
    <p:extLst>
      <p:ext uri="{BB962C8B-B14F-4D97-AF65-F5344CB8AC3E}">
        <p14:creationId xmlns:p14="http://schemas.microsoft.com/office/powerpoint/2010/main" val="2452716122"/>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70" r:id="rId3"/>
    <p:sldLayoutId id="2147483650" r:id="rId4"/>
    <p:sldLayoutId id="2147483660" r:id="rId5"/>
    <p:sldLayoutId id="2147483661" r:id="rId6"/>
    <p:sldLayoutId id="2147483654" r:id="rId7"/>
    <p:sldLayoutId id="2147483662" r:id="rId8"/>
    <p:sldLayoutId id="2147483671" r:id="rId9"/>
    <p:sldLayoutId id="2147483688" r:id="rId10"/>
    <p:sldLayoutId id="2147483689" r:id="rId11"/>
    <p:sldLayoutId id="2147483690" r:id="rId12"/>
    <p:sldLayoutId id="2147483691" r:id="rId13"/>
    <p:sldLayoutId id="2147483684" r:id="rId14"/>
    <p:sldLayoutId id="2147483692" r:id="rId15"/>
  </p:sldLayoutIdLst>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hf hdr="0" ftr="0" dt="0"/>
  <p:txStyles>
    <p:titleStyle>
      <a:lvl1pPr algn="l" defTabSz="914400" rtl="0" eaLnBrk="1" latinLnBrk="0" hangingPunct="1">
        <a:lnSpc>
          <a:spcPct val="110000"/>
        </a:lnSpc>
        <a:spcBef>
          <a:spcPct val="0"/>
        </a:spcBef>
        <a:buNone/>
        <a:defRPr sz="3600" kern="1200">
          <a:solidFill>
            <a:schemeClr val="tx2"/>
          </a:solidFill>
          <a:latin typeface="+mj-lt"/>
          <a:ea typeface="+mj-ea"/>
          <a:cs typeface="+mj-cs"/>
        </a:defRPr>
      </a:lvl1pPr>
    </p:titleStyle>
    <p:bodyStyle>
      <a:lvl1pPr marL="180975" indent="-180000" algn="l" defTabSz="914400" rtl="0" eaLnBrk="1" latinLnBrk="0" hangingPunct="1">
        <a:lnSpc>
          <a:spcPct val="120000"/>
        </a:lnSpc>
        <a:spcBef>
          <a:spcPts val="0"/>
        </a:spcBef>
        <a:buClr>
          <a:schemeClr val="tx2"/>
        </a:buClr>
        <a:buSzPct val="80000"/>
        <a:buFont typeface="Wingdings" charset="2"/>
        <a:buChar char="§"/>
        <a:defRPr sz="2400" kern="1200">
          <a:solidFill>
            <a:schemeClr val="tx1"/>
          </a:solidFill>
          <a:latin typeface="+mn-lt"/>
          <a:ea typeface="+mn-ea"/>
          <a:cs typeface="+mn-cs"/>
        </a:defRPr>
      </a:lvl1pPr>
      <a:lvl2pPr marL="360000" indent="-180000" algn="l" defTabSz="914400" rtl="0" eaLnBrk="1" latinLnBrk="0" hangingPunct="1">
        <a:lnSpc>
          <a:spcPct val="120000"/>
        </a:lnSpc>
        <a:spcBef>
          <a:spcPts val="0"/>
        </a:spcBef>
        <a:buClr>
          <a:schemeClr val="tx2"/>
        </a:buClr>
        <a:buSzPct val="80000"/>
        <a:buFont typeface="Wingdings" charset="2"/>
        <a:buChar char="§"/>
        <a:tabLst/>
        <a:defRPr sz="2000" b="0" kern="1200">
          <a:solidFill>
            <a:schemeClr val="tx1"/>
          </a:solidFill>
          <a:latin typeface="+mn-lt"/>
          <a:ea typeface="+mn-ea"/>
          <a:cs typeface="+mn-cs"/>
        </a:defRPr>
      </a:lvl2pPr>
      <a:lvl3pPr marL="54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3pPr>
      <a:lvl4pPr marL="72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4pPr>
      <a:lvl5pPr marL="90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5pPr>
      <a:lvl6pPr marL="108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6pPr>
      <a:lvl7pPr marL="126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7pPr>
      <a:lvl8pPr marL="144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8pPr>
      <a:lvl9pPr marL="162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orient="horz" pos="436" userDrawn="1">
          <p15:clr>
            <a:srgbClr val="F26B43"/>
          </p15:clr>
        </p15:guide>
        <p15:guide id="3" orient="horz" pos="1162" userDrawn="1">
          <p15:clr>
            <a:srgbClr val="F26B43"/>
          </p15:clr>
        </p15:guide>
        <p15:guide id="4" orient="horz" pos="1253" userDrawn="1">
          <p15:clr>
            <a:srgbClr val="F26B43"/>
          </p15:clr>
        </p15:guide>
        <p15:guide id="5" orient="horz" pos="4110" userDrawn="1">
          <p15:clr>
            <a:srgbClr val="F26B43"/>
          </p15:clr>
        </p15:guide>
        <p15:guide id="6" orient="horz" pos="2591" userDrawn="1">
          <p15:clr>
            <a:srgbClr val="F26B43"/>
          </p15:clr>
        </p15:guide>
        <p15:guide id="7" orient="horz" pos="2772" userDrawn="1">
          <p15:clr>
            <a:srgbClr val="F26B43"/>
          </p15:clr>
        </p15:guide>
        <p15:guide id="8" pos="414" userDrawn="1">
          <p15:clr>
            <a:srgbClr val="F26B43"/>
          </p15:clr>
        </p15:guide>
        <p15:guide id="9" pos="7422" userDrawn="1">
          <p15:clr>
            <a:srgbClr val="F26B43"/>
          </p15:clr>
        </p15:guide>
        <p15:guide id="10" pos="7150" userDrawn="1">
          <p15:clr>
            <a:srgbClr val="F26B43"/>
          </p15:clr>
        </p15:guide>
        <p15:guide id="11" pos="3658" userDrawn="1">
          <p15:clr>
            <a:srgbClr val="F26B43"/>
          </p15:clr>
        </p15:guide>
        <p15:guide id="12" pos="3907" userDrawn="1">
          <p15:clr>
            <a:srgbClr val="F26B43"/>
          </p15:clr>
        </p15:guide>
        <p15:guide id="13" pos="2501" userDrawn="1">
          <p15:clr>
            <a:srgbClr val="F26B43"/>
          </p15:clr>
        </p15:guide>
        <p15:guide id="14" pos="2750" userDrawn="1">
          <p15:clr>
            <a:srgbClr val="F26B43"/>
          </p15:clr>
        </p15:guide>
        <p15:guide id="15" pos="5064" userDrawn="1">
          <p15:clr>
            <a:srgbClr val="F26B43"/>
          </p15:clr>
        </p15:guide>
        <p15:guide id="16" pos="48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58813" y="1844676"/>
            <a:ext cx="10691811" cy="4572000"/>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a:p>
            <a:pPr lvl="5"/>
            <a:r>
              <a:rPr lang="de-CH" noProof="0" dirty="0"/>
              <a:t>6</a:t>
            </a:r>
          </a:p>
          <a:p>
            <a:pPr lvl="6"/>
            <a:r>
              <a:rPr lang="de-CH" noProof="0" dirty="0"/>
              <a:t>7</a:t>
            </a:r>
          </a:p>
          <a:p>
            <a:pPr lvl="7"/>
            <a:r>
              <a:rPr lang="de-CH" noProof="0" dirty="0"/>
              <a:t>8</a:t>
            </a:r>
          </a:p>
          <a:p>
            <a:pPr lvl="8"/>
            <a:r>
              <a:rPr lang="de-CH" noProof="0" dirty="0"/>
              <a:t>9</a:t>
            </a:r>
          </a:p>
        </p:txBody>
      </p:sp>
      <p:sp>
        <p:nvSpPr>
          <p:cNvPr id="2" name="Titelplatzhalter 1"/>
          <p:cNvSpPr>
            <a:spLocks noGrp="1"/>
          </p:cNvSpPr>
          <p:nvPr>
            <p:ph type="title"/>
          </p:nvPr>
        </p:nvSpPr>
        <p:spPr>
          <a:xfrm>
            <a:off x="658813" y="553815"/>
            <a:ext cx="9900095" cy="1214675"/>
          </a:xfrm>
          <a:prstGeom prst="rect">
            <a:avLst/>
          </a:prstGeom>
        </p:spPr>
        <p:txBody>
          <a:bodyPr vert="horz" lIns="0" tIns="0" rIns="0" bIns="0" rtlCol="0" anchor="t" anchorCtr="0">
            <a:normAutofit/>
          </a:bodyPr>
          <a:lstStyle/>
          <a:p>
            <a:r>
              <a:rPr lang="de-CH" noProof="0" dirty="0"/>
              <a:t>Titelmasterformat durch Klicken bearbeiten</a:t>
            </a:r>
          </a:p>
        </p:txBody>
      </p:sp>
      <p:sp>
        <p:nvSpPr>
          <p:cNvPr id="4" name="Foliennummernplatzhalter 3"/>
          <p:cNvSpPr>
            <a:spLocks noGrp="1"/>
          </p:cNvSpPr>
          <p:nvPr>
            <p:ph type="sldNum" sz="quarter" idx="4"/>
          </p:nvPr>
        </p:nvSpPr>
        <p:spPr>
          <a:xfrm>
            <a:off x="11350625" y="6524624"/>
            <a:ext cx="431799" cy="252747"/>
          </a:xfrm>
          <a:prstGeom prst="rect">
            <a:avLst/>
          </a:prstGeom>
        </p:spPr>
        <p:txBody>
          <a:bodyPr vert="horz" lIns="0" tIns="0" rIns="0" bIns="0" rtlCol="0" anchor="t" anchorCtr="0"/>
          <a:lstStyle>
            <a:lvl1pPr algn="r">
              <a:lnSpc>
                <a:spcPct val="100000"/>
              </a:lnSpc>
              <a:defRPr sz="900" b="1">
                <a:solidFill>
                  <a:schemeClr val="tx1"/>
                </a:solidFill>
              </a:defRPr>
            </a:lvl1pPr>
          </a:lstStyle>
          <a:p>
            <a:fld id="{D2ADA368-E207-7E43-BF78-BCE547E48A3F}" type="slidenum">
              <a:rPr lang="de-CH" smtClean="0"/>
              <a:pPr/>
              <a:t>‹N°›</a:t>
            </a:fld>
            <a:endParaRPr lang="de-CH" dirty="0"/>
          </a:p>
        </p:txBody>
      </p:sp>
      <p:pic>
        <p:nvPicPr>
          <p:cNvPr id="5" name="Grafik 4" descr="Ein Bild, das Text, Schild, Vektorgrafiken enthält.&#10;&#10;Automatisch generierte Beschreibung">
            <a:extLst>
              <a:ext uri="{FF2B5EF4-FFF2-40B4-BE49-F238E27FC236}">
                <a16:creationId xmlns:a16="http://schemas.microsoft.com/office/drawing/2014/main" id="{46B6D519-3A19-E774-3B03-DF8E909E5A3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720624" y="332656"/>
            <a:ext cx="1260000" cy="1258479"/>
          </a:xfrm>
          <a:prstGeom prst="rect">
            <a:avLst/>
          </a:prstGeom>
        </p:spPr>
      </p:pic>
    </p:spTree>
    <p:extLst>
      <p:ext uri="{BB962C8B-B14F-4D97-AF65-F5344CB8AC3E}">
        <p14:creationId xmlns:p14="http://schemas.microsoft.com/office/powerpoint/2010/main" val="34820365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hdr="0" ftr="0" dt="0"/>
  <p:txStyles>
    <p:titleStyle>
      <a:lvl1pPr algn="l" defTabSz="914400" rtl="0" eaLnBrk="1" latinLnBrk="0" hangingPunct="1">
        <a:lnSpc>
          <a:spcPct val="110000"/>
        </a:lnSpc>
        <a:spcBef>
          <a:spcPct val="0"/>
        </a:spcBef>
        <a:buNone/>
        <a:defRPr sz="3600" kern="1200">
          <a:solidFill>
            <a:schemeClr val="tx2"/>
          </a:solidFill>
          <a:latin typeface="+mj-lt"/>
          <a:ea typeface="+mj-ea"/>
          <a:cs typeface="+mj-cs"/>
        </a:defRPr>
      </a:lvl1pPr>
    </p:titleStyle>
    <p:bodyStyle>
      <a:lvl1pPr marL="180975" indent="-180000" algn="l" defTabSz="914400" rtl="0" eaLnBrk="1" latinLnBrk="0" hangingPunct="1">
        <a:lnSpc>
          <a:spcPct val="120000"/>
        </a:lnSpc>
        <a:spcBef>
          <a:spcPts val="0"/>
        </a:spcBef>
        <a:buClr>
          <a:schemeClr val="tx2"/>
        </a:buClr>
        <a:buSzPct val="80000"/>
        <a:buFont typeface="Wingdings" charset="2"/>
        <a:buChar char="§"/>
        <a:defRPr sz="2400" kern="1200">
          <a:solidFill>
            <a:schemeClr val="tx1"/>
          </a:solidFill>
          <a:latin typeface="+mn-lt"/>
          <a:ea typeface="+mn-ea"/>
          <a:cs typeface="+mn-cs"/>
        </a:defRPr>
      </a:lvl1pPr>
      <a:lvl2pPr marL="360000" indent="-180000" algn="l" defTabSz="914400" rtl="0" eaLnBrk="1" latinLnBrk="0" hangingPunct="1">
        <a:lnSpc>
          <a:spcPct val="120000"/>
        </a:lnSpc>
        <a:spcBef>
          <a:spcPts val="0"/>
        </a:spcBef>
        <a:buClr>
          <a:schemeClr val="tx2"/>
        </a:buClr>
        <a:buSzPct val="80000"/>
        <a:buFont typeface="Wingdings" charset="2"/>
        <a:buChar char="§"/>
        <a:tabLst/>
        <a:defRPr sz="2000" b="0" kern="1200">
          <a:solidFill>
            <a:schemeClr val="tx1"/>
          </a:solidFill>
          <a:latin typeface="+mn-lt"/>
          <a:ea typeface="+mn-ea"/>
          <a:cs typeface="+mn-cs"/>
        </a:defRPr>
      </a:lvl2pPr>
      <a:lvl3pPr marL="54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3pPr>
      <a:lvl4pPr marL="72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4pPr>
      <a:lvl5pPr marL="90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5pPr>
      <a:lvl6pPr marL="108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6pPr>
      <a:lvl7pPr marL="126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7pPr>
      <a:lvl8pPr marL="144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8pPr>
      <a:lvl9pPr marL="162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orient="horz" pos="436" userDrawn="1">
          <p15:clr>
            <a:srgbClr val="F26B43"/>
          </p15:clr>
        </p15:guide>
        <p15:guide id="3" orient="horz" pos="1162" userDrawn="1">
          <p15:clr>
            <a:srgbClr val="F26B43"/>
          </p15:clr>
        </p15:guide>
        <p15:guide id="4" orient="horz" pos="1253" userDrawn="1">
          <p15:clr>
            <a:srgbClr val="F26B43"/>
          </p15:clr>
        </p15:guide>
        <p15:guide id="5" orient="horz" pos="4110" userDrawn="1">
          <p15:clr>
            <a:srgbClr val="F26B43"/>
          </p15:clr>
        </p15:guide>
        <p15:guide id="6" orient="horz" pos="2591" userDrawn="1">
          <p15:clr>
            <a:srgbClr val="F26B43"/>
          </p15:clr>
        </p15:guide>
        <p15:guide id="7" orient="horz" pos="2772" userDrawn="1">
          <p15:clr>
            <a:srgbClr val="F26B43"/>
          </p15:clr>
        </p15:guide>
        <p15:guide id="8" pos="414" userDrawn="1">
          <p15:clr>
            <a:srgbClr val="F26B43"/>
          </p15:clr>
        </p15:guide>
        <p15:guide id="9" pos="7422" userDrawn="1">
          <p15:clr>
            <a:srgbClr val="F26B43"/>
          </p15:clr>
        </p15:guide>
        <p15:guide id="10" pos="7150" userDrawn="1">
          <p15:clr>
            <a:srgbClr val="F26B43"/>
          </p15:clr>
        </p15:guide>
        <p15:guide id="11" pos="3658" userDrawn="1">
          <p15:clr>
            <a:srgbClr val="F26B43"/>
          </p15:clr>
        </p15:guide>
        <p15:guide id="12" pos="3907" userDrawn="1">
          <p15:clr>
            <a:srgbClr val="F26B43"/>
          </p15:clr>
        </p15:guide>
        <p15:guide id="13" pos="2501" userDrawn="1">
          <p15:clr>
            <a:srgbClr val="F26B43"/>
          </p15:clr>
        </p15:guide>
        <p15:guide id="14" pos="2750" userDrawn="1">
          <p15:clr>
            <a:srgbClr val="F26B43"/>
          </p15:clr>
        </p15:guide>
        <p15:guide id="15" pos="5064" userDrawn="1">
          <p15:clr>
            <a:srgbClr val="F26B43"/>
          </p15:clr>
        </p15:guide>
        <p15:guide id="16" pos="481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D9944B6-FCB2-FC66-EFA1-6D4D08DE5CCF}"/>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1F095205-C392-3968-3EF9-0AA1DDC385F8}"/>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05EE290-D939-60BB-7CCD-0BD18697F592}"/>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38196-71E9-4434-894B-15D8B8F7F477}" type="datetimeFigureOut">
              <a:rPr lang="de-CH" smtClean="0"/>
              <a:t>28.02.23</a:t>
            </a:fld>
            <a:endParaRPr lang="de-CH"/>
          </a:p>
        </p:txBody>
      </p:sp>
      <p:sp>
        <p:nvSpPr>
          <p:cNvPr id="5" name="Fußzeilenplatzhalter 4">
            <a:extLst>
              <a:ext uri="{FF2B5EF4-FFF2-40B4-BE49-F238E27FC236}">
                <a16:creationId xmlns:a16="http://schemas.microsoft.com/office/drawing/2014/main" id="{ABF68486-9CEF-229E-1481-90ED66B983A3}"/>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79F3CA0D-BCB1-7F16-D23E-C48EAABD7A47}"/>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0DFB5-E58D-4364-8448-CCCAC3D02F31}" type="slidenum">
              <a:rPr lang="de-CH" smtClean="0"/>
              <a:t>‹N°›</a:t>
            </a:fld>
            <a:endParaRPr lang="de-CH"/>
          </a:p>
        </p:txBody>
      </p:sp>
      <p:pic>
        <p:nvPicPr>
          <p:cNvPr id="7" name="Grafik 6">
            <a:extLst>
              <a:ext uri="{FF2B5EF4-FFF2-40B4-BE49-F238E27FC236}">
                <a16:creationId xmlns:a16="http://schemas.microsoft.com/office/drawing/2014/main" id="{1016097E-F1A0-F86B-F426-D0AA98D7249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1392" y="440668"/>
            <a:ext cx="1883901" cy="659295"/>
          </a:xfrm>
          <a:prstGeom prst="rect">
            <a:avLst/>
          </a:prstGeom>
        </p:spPr>
      </p:pic>
    </p:spTree>
    <p:extLst>
      <p:ext uri="{BB962C8B-B14F-4D97-AF65-F5344CB8AC3E}">
        <p14:creationId xmlns:p14="http://schemas.microsoft.com/office/powerpoint/2010/main" val="8337608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68184" y="717579"/>
            <a:ext cx="8781713" cy="82387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767184" y="1773238"/>
            <a:ext cx="11014380" cy="3887787"/>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9730429" y="6169380"/>
            <a:ext cx="1871174" cy="139940"/>
          </a:xfrm>
          <a:prstGeom prst="rect">
            <a:avLst/>
          </a:prstGeom>
        </p:spPr>
        <p:txBody>
          <a:bodyPr vert="horz" lIns="0" tIns="0" rIns="0" bIns="0" rtlCol="0" anchor="t" anchorCtr="0"/>
          <a:lstStyle>
            <a:lvl1pPr algn="r">
              <a:defRPr sz="1000">
                <a:solidFill>
                  <a:schemeClr val="tx1"/>
                </a:solidFill>
              </a:defRPr>
            </a:lvl1pPr>
          </a:lstStyle>
          <a:p>
            <a:fld id="{33959F34-AF7E-43C6-9F24-F195843EB52C}" type="datetime4">
              <a:rPr lang="de-CH" smtClean="0"/>
              <a:pPr/>
              <a:t>28. Februar 2023</a:t>
            </a:fld>
            <a:endParaRPr lang="de-CH" dirty="0"/>
          </a:p>
        </p:txBody>
      </p:sp>
      <p:sp>
        <p:nvSpPr>
          <p:cNvPr id="5" name="Fußzeilenplatzhalter 4"/>
          <p:cNvSpPr>
            <a:spLocks noGrp="1"/>
          </p:cNvSpPr>
          <p:nvPr>
            <p:ph type="ftr" sz="quarter" idx="3"/>
          </p:nvPr>
        </p:nvSpPr>
        <p:spPr>
          <a:xfrm>
            <a:off x="768184" y="6165304"/>
            <a:ext cx="8781713" cy="144016"/>
          </a:xfrm>
          <a:prstGeom prst="rect">
            <a:avLst/>
          </a:prstGeom>
        </p:spPr>
        <p:txBody>
          <a:bodyPr vert="horz" lIns="0" tIns="0" rIns="0" bIns="0" rtlCol="0" anchor="t" anchorCtr="0"/>
          <a:lstStyle>
            <a:lvl1pPr algn="l">
              <a:defRPr sz="1000">
                <a:solidFill>
                  <a:schemeClr val="tx1"/>
                </a:solidFill>
              </a:defRPr>
            </a:lvl1pPr>
          </a:lstStyle>
          <a:p>
            <a:r>
              <a:rPr lang="de-CH" dirty="0"/>
              <a:t>stv-fst.ch</a:t>
            </a:r>
          </a:p>
        </p:txBody>
      </p:sp>
      <p:sp>
        <p:nvSpPr>
          <p:cNvPr id="6" name="Foliennummernplatzhalter 5"/>
          <p:cNvSpPr>
            <a:spLocks noGrp="1"/>
          </p:cNvSpPr>
          <p:nvPr>
            <p:ph type="sldNum" sz="quarter" idx="4"/>
          </p:nvPr>
        </p:nvSpPr>
        <p:spPr>
          <a:xfrm>
            <a:off x="11612268" y="3356992"/>
            <a:ext cx="573473" cy="180020"/>
          </a:xfrm>
          <a:prstGeom prst="rect">
            <a:avLst/>
          </a:prstGeom>
        </p:spPr>
        <p:txBody>
          <a:bodyPr vert="horz" lIns="0" tIns="0" rIns="0" bIns="0" rtlCol="0" anchor="t" anchorCtr="0"/>
          <a:lstStyle>
            <a:lvl1pPr algn="ctr">
              <a:defRPr sz="1000">
                <a:solidFill>
                  <a:schemeClr val="tx1"/>
                </a:solidFill>
              </a:defRPr>
            </a:lvl1pPr>
          </a:lstStyle>
          <a:p>
            <a:fld id="{442AD375-037F-43D0-B059-5172DA06796A}" type="slidenum">
              <a:rPr lang="de-CH" smtClean="0"/>
              <a:pPr/>
              <a:t>‹N°›</a:t>
            </a:fld>
            <a:endParaRPr lang="de-CH" dirty="0"/>
          </a:p>
        </p:txBody>
      </p:sp>
      <p:sp>
        <p:nvSpPr>
          <p:cNvPr id="7" name="Textfeld 6">
            <a:extLst>
              <a:ext uri="{FF2B5EF4-FFF2-40B4-BE49-F238E27FC236}">
                <a16:creationId xmlns:a16="http://schemas.microsoft.com/office/drawing/2014/main" id="{E1126706-F82E-4003-B37F-DDFD46B67EBD}"/>
              </a:ext>
            </a:extLst>
          </p:cNvPr>
          <p:cNvSpPr txBox="1"/>
          <p:nvPr userDrawn="1"/>
        </p:nvSpPr>
        <p:spPr>
          <a:xfrm rot="16200000">
            <a:off x="10701350" y="5198853"/>
            <a:ext cx="3212976" cy="92309"/>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pic>
        <p:nvPicPr>
          <p:cNvPr id="9" name="Grafik 8">
            <a:extLst>
              <a:ext uri="{FF2B5EF4-FFF2-40B4-BE49-F238E27FC236}">
                <a16:creationId xmlns:a16="http://schemas.microsoft.com/office/drawing/2014/main" id="{FA1F34CF-5891-460F-8086-D5D0C2C5A35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9728858" y="440669"/>
            <a:ext cx="1883410" cy="659295"/>
          </a:xfrm>
          <a:prstGeom prst="rect">
            <a:avLst/>
          </a:prstGeom>
        </p:spPr>
      </p:pic>
    </p:spTree>
    <p:extLst>
      <p:ext uri="{BB962C8B-B14F-4D97-AF65-F5344CB8AC3E}">
        <p14:creationId xmlns:p14="http://schemas.microsoft.com/office/powerpoint/2010/main" val="378965095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hdr="0" dt="0"/>
  <p:txStyles>
    <p:titleStyle>
      <a:lvl1pPr algn="l" defTabSz="914126" rtl="0" eaLnBrk="1" latinLnBrk="0" hangingPunct="1">
        <a:lnSpc>
          <a:spcPct val="100000"/>
        </a:lnSpc>
        <a:spcBef>
          <a:spcPct val="0"/>
        </a:spcBef>
        <a:buNone/>
        <a:defRPr sz="2999" kern="1200">
          <a:solidFill>
            <a:schemeClr val="tx1"/>
          </a:solidFill>
          <a:latin typeface="+mj-lt"/>
          <a:ea typeface="+mj-ea"/>
          <a:cs typeface="+mj-cs"/>
        </a:defRPr>
      </a:lvl1pPr>
    </p:titleStyle>
    <p:bodyStyle>
      <a:lvl1pPr marL="0" indent="0" algn="l" defTabSz="914126" rtl="0" eaLnBrk="1" latinLnBrk="0" hangingPunct="1">
        <a:lnSpc>
          <a:spcPts val="3199"/>
        </a:lnSpc>
        <a:spcBef>
          <a:spcPts val="0"/>
        </a:spcBef>
        <a:buFont typeface="+mj-lt"/>
        <a:buNone/>
        <a:defRPr sz="2199" kern="1200">
          <a:solidFill>
            <a:schemeClr val="tx1"/>
          </a:solidFill>
          <a:latin typeface="+mn-lt"/>
          <a:ea typeface="+mn-ea"/>
          <a:cs typeface="+mn-cs"/>
        </a:defRPr>
      </a:lvl1pPr>
      <a:lvl2pPr marL="269794" indent="-269794" algn="l" defTabSz="914126" rtl="0" eaLnBrk="1" latinLnBrk="0" hangingPunct="1">
        <a:lnSpc>
          <a:spcPts val="3199"/>
        </a:lnSpc>
        <a:spcBef>
          <a:spcPts val="0"/>
        </a:spcBef>
        <a:buFont typeface="Symbol" panose="05050102010706020507" pitchFamily="18" charset="2"/>
        <a:buChar char="-"/>
        <a:defRPr sz="1999" kern="1200">
          <a:solidFill>
            <a:schemeClr val="tx1"/>
          </a:solidFill>
          <a:latin typeface="+mn-lt"/>
          <a:ea typeface="+mn-ea"/>
          <a:cs typeface="+mn-cs"/>
        </a:defRPr>
      </a:lvl2pPr>
      <a:lvl3pPr marL="539588" indent="-269794" algn="l" defTabSz="914126" rtl="0" eaLnBrk="1" latinLnBrk="0" hangingPunct="1">
        <a:lnSpc>
          <a:spcPts val="3199"/>
        </a:lnSpc>
        <a:spcBef>
          <a:spcPts val="0"/>
        </a:spcBef>
        <a:buFont typeface="Symbol" panose="05050102010706020507" pitchFamily="18" charset="2"/>
        <a:buChar char="-"/>
        <a:defRPr sz="1999" kern="1200">
          <a:solidFill>
            <a:schemeClr val="tx1"/>
          </a:solidFill>
          <a:latin typeface="+mn-lt"/>
          <a:ea typeface="+mn-ea"/>
          <a:cs typeface="+mn-cs"/>
        </a:defRPr>
      </a:lvl3pPr>
      <a:lvl4pPr marL="804622" indent="-265033" algn="l" defTabSz="914126" rtl="0" eaLnBrk="1" latinLnBrk="0" hangingPunct="1">
        <a:lnSpc>
          <a:spcPts val="3199"/>
        </a:lnSpc>
        <a:spcBef>
          <a:spcPts val="0"/>
        </a:spcBef>
        <a:buFont typeface="Symbol" panose="05050102010706020507" pitchFamily="18" charset="2"/>
        <a:buChar char="-"/>
        <a:defRPr sz="1999" kern="1200">
          <a:solidFill>
            <a:schemeClr val="tx1"/>
          </a:solidFill>
          <a:latin typeface="+mn-lt"/>
          <a:ea typeface="+mn-ea"/>
          <a:cs typeface="+mn-cs"/>
        </a:defRPr>
      </a:lvl4pPr>
      <a:lvl5pPr marL="1074416" indent="-269794" algn="l" defTabSz="914126" rtl="0" eaLnBrk="1" latinLnBrk="0" hangingPunct="1">
        <a:lnSpc>
          <a:spcPts val="3199"/>
        </a:lnSpc>
        <a:spcBef>
          <a:spcPts val="0"/>
        </a:spcBef>
        <a:buFont typeface="Symbol" panose="05050102010706020507" pitchFamily="18" charset="2"/>
        <a:buChar char="-"/>
        <a:defRPr sz="19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de-DE"/>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5" orient="horz" pos="3566">
          <p15:clr>
            <a:srgbClr val="F26B43"/>
          </p15:clr>
        </p15:guide>
        <p15:guide id="7" orient="horz" pos="11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21_905A86AB.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s://www.stv-fst.ch/nachhaltigkeit/nachhaltigkeitsplattform" TargetMode="External"/><Relationship Id="rId2" Type="http://schemas.openxmlformats.org/officeDocument/2006/relationships/hyperlink" Target="https://www.linkedin.com/groups/13847119/" TargetMode="External"/><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drive.google.com/drive/folders/183FtMBS0rVBLCsH99xoLrr6PGIsfe3eD?usp=sharin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linkedin.com/company/91673345"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62183-A0CA-45B4-B180-E404123E5D36}"/>
              </a:ext>
            </a:extLst>
          </p:cNvPr>
          <p:cNvSpPr>
            <a:spLocks noGrp="1"/>
          </p:cNvSpPr>
          <p:nvPr>
            <p:ph type="ctrTitle"/>
          </p:nvPr>
        </p:nvSpPr>
        <p:spPr/>
        <p:txBody>
          <a:bodyPr/>
          <a:lstStyle/>
          <a:p>
            <a:r>
              <a:rPr lang="de-CH" noProof="0" dirty="0">
                <a:solidFill>
                  <a:schemeClr val="tx1"/>
                </a:solidFill>
              </a:rPr>
              <a:t>Schweizer Tourismus-Verband</a:t>
            </a:r>
          </a:p>
        </p:txBody>
      </p:sp>
      <p:sp>
        <p:nvSpPr>
          <p:cNvPr id="3" name="Untertitel 2">
            <a:extLst>
              <a:ext uri="{FF2B5EF4-FFF2-40B4-BE49-F238E27FC236}">
                <a16:creationId xmlns:a16="http://schemas.microsoft.com/office/drawing/2014/main" id="{6CF6BFD8-6EF3-4D47-9989-9E489C0BC9BB}"/>
              </a:ext>
            </a:extLst>
          </p:cNvPr>
          <p:cNvSpPr>
            <a:spLocks noGrp="1"/>
          </p:cNvSpPr>
          <p:nvPr>
            <p:ph type="subTitle" idx="1"/>
          </p:nvPr>
        </p:nvSpPr>
        <p:spPr/>
        <p:txBody>
          <a:bodyPr/>
          <a:lstStyle/>
          <a:p>
            <a:r>
              <a:rPr lang="de-CH" noProof="0" dirty="0"/>
              <a:t>stv-fst.ch</a:t>
            </a:r>
          </a:p>
        </p:txBody>
      </p:sp>
      <p:pic>
        <p:nvPicPr>
          <p:cNvPr id="6" name="Bildplatzhalter 5" descr="Ein Bild, das Baum, draußen, Pflanze, Konifere enthält.&#10;&#10;Automatisch generierte Beschreibung">
            <a:extLst>
              <a:ext uri="{FF2B5EF4-FFF2-40B4-BE49-F238E27FC236}">
                <a16:creationId xmlns:a16="http://schemas.microsoft.com/office/drawing/2014/main" id="{C86490C4-5DF6-4D16-9759-0378ADDEB92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11" b="25924"/>
          <a:stretch/>
        </p:blipFill>
        <p:spPr>
          <a:xfrm>
            <a:off x="587222" y="1365927"/>
            <a:ext cx="11014380" cy="2879570"/>
          </a:xfrm>
        </p:spPr>
      </p:pic>
      <p:sp>
        <p:nvSpPr>
          <p:cNvPr id="5" name="Inhaltsplatzhalter 2">
            <a:extLst>
              <a:ext uri="{FF2B5EF4-FFF2-40B4-BE49-F238E27FC236}">
                <a16:creationId xmlns:a16="http://schemas.microsoft.com/office/drawing/2014/main" id="{7FEFE827-59DD-4EDC-806B-F67A0C7133B6}"/>
              </a:ext>
            </a:extLst>
          </p:cNvPr>
          <p:cNvSpPr txBox="1">
            <a:spLocks/>
          </p:cNvSpPr>
          <p:nvPr/>
        </p:nvSpPr>
        <p:spPr>
          <a:xfrm>
            <a:off x="623229" y="4507393"/>
            <a:ext cx="9826546" cy="737469"/>
          </a:xfrm>
          <a:prstGeom prst="rect">
            <a:avLst/>
          </a:prstGeom>
        </p:spPr>
        <p:txBody>
          <a:bodyPr>
            <a:noAutofit/>
          </a:bodyPr>
          <a:lstStyle>
            <a:lvl1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1pPr>
            <a:lvl2pPr marL="269875" indent="-269875" algn="l" defTabSz="914400" rtl="0" eaLnBrk="1" latinLnBrk="0" hangingPunct="1">
              <a:lnSpc>
                <a:spcPct val="100000"/>
              </a:lnSpc>
              <a:spcBef>
                <a:spcPts val="0"/>
              </a:spcBef>
              <a:buFont typeface="Symbol" panose="05050102010706020507" pitchFamily="18" charset="2"/>
              <a:buChar char="-"/>
              <a:defRPr sz="1800" kern="1200">
                <a:solidFill>
                  <a:schemeClr val="tx1"/>
                </a:solidFill>
                <a:latin typeface="+mn-lt"/>
                <a:ea typeface="+mn-ea"/>
                <a:cs typeface="+mn-cs"/>
              </a:defRPr>
            </a:lvl2pPr>
            <a:lvl3pPr marL="539750" indent="-269875" algn="l" defTabSz="914400" rtl="0" eaLnBrk="1" latinLnBrk="0" hangingPunct="1">
              <a:lnSpc>
                <a:spcPct val="100000"/>
              </a:lnSpc>
              <a:spcBef>
                <a:spcPts val="0"/>
              </a:spcBef>
              <a:buFont typeface="Symbol" panose="05050102010706020507" pitchFamily="18" charset="2"/>
              <a:buChar char="-"/>
              <a:defRPr sz="1800" kern="1200">
                <a:solidFill>
                  <a:schemeClr val="tx1"/>
                </a:solidFill>
                <a:latin typeface="+mn-lt"/>
                <a:ea typeface="+mn-ea"/>
                <a:cs typeface="+mn-cs"/>
              </a:defRPr>
            </a:lvl3pPr>
            <a:lvl4pPr marL="804863" indent="-265113" algn="l" defTabSz="914400" rtl="0" eaLnBrk="1" latinLnBrk="0" hangingPunct="1">
              <a:lnSpc>
                <a:spcPct val="100000"/>
              </a:lnSpc>
              <a:spcBef>
                <a:spcPts val="0"/>
              </a:spcBef>
              <a:buFont typeface="Symbol" panose="05050102010706020507" pitchFamily="18" charset="2"/>
              <a:buChar char="-"/>
              <a:defRPr sz="1800" kern="1200">
                <a:solidFill>
                  <a:schemeClr val="tx1"/>
                </a:solidFill>
                <a:latin typeface="+mn-lt"/>
                <a:ea typeface="+mn-ea"/>
                <a:cs typeface="+mn-cs"/>
              </a:defRPr>
            </a:lvl4pPr>
            <a:lvl5pPr marL="1074738" indent="-269875" algn="l" defTabSz="914400" rtl="0" eaLnBrk="1" latinLnBrk="0" hangingPunct="1">
              <a:lnSpc>
                <a:spcPct val="100000"/>
              </a:lnSpc>
              <a:spcBef>
                <a:spcPts val="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CH" sz="2200" b="1" dirty="0"/>
              <a:t>RDK Meeting</a:t>
            </a:r>
            <a:endParaRPr lang="de-CH" sz="2200" dirty="0">
              <a:solidFill>
                <a:srgbClr val="000000"/>
              </a:solidFill>
              <a:latin typeface="+mj-lt"/>
            </a:endParaRPr>
          </a:p>
          <a:p>
            <a:pPr>
              <a:spcAft>
                <a:spcPts val="600"/>
              </a:spcAft>
            </a:pPr>
            <a:r>
              <a:rPr lang="de-CH" sz="2200" dirty="0">
                <a:solidFill>
                  <a:srgbClr val="000000"/>
                </a:solidFill>
                <a:latin typeface="+mj-lt"/>
              </a:rPr>
              <a:t>28. Februar 2023</a:t>
            </a:r>
            <a:endParaRPr lang="de-DE" sz="2200" dirty="0">
              <a:solidFill>
                <a:srgbClr val="000000"/>
              </a:solidFill>
              <a:latin typeface="+mj-lt"/>
            </a:endParaRPr>
          </a:p>
        </p:txBody>
      </p:sp>
      <p:sp>
        <p:nvSpPr>
          <p:cNvPr id="4" name="Rechteck 3">
            <a:extLst>
              <a:ext uri="{FF2B5EF4-FFF2-40B4-BE49-F238E27FC236}">
                <a16:creationId xmlns:a16="http://schemas.microsoft.com/office/drawing/2014/main" id="{30F88253-103A-9733-0A8F-A872A4C58EE7}"/>
              </a:ext>
            </a:extLst>
          </p:cNvPr>
          <p:cNvSpPr/>
          <p:nvPr/>
        </p:nvSpPr>
        <p:spPr>
          <a:xfrm>
            <a:off x="9406780" y="5661248"/>
            <a:ext cx="2376264"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de-CH"/>
          </a:p>
        </p:txBody>
      </p:sp>
    </p:spTree>
    <p:extLst>
      <p:ext uri="{BB962C8B-B14F-4D97-AF65-F5344CB8AC3E}">
        <p14:creationId xmlns:p14="http://schemas.microsoft.com/office/powerpoint/2010/main" val="334917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50878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D283-2173-26E6-A299-BCF216A873E1}"/>
              </a:ext>
            </a:extLst>
          </p:cNvPr>
          <p:cNvSpPr>
            <a:spLocks noGrp="1"/>
          </p:cNvSpPr>
          <p:nvPr>
            <p:ph type="title"/>
          </p:nvPr>
        </p:nvSpPr>
        <p:spPr/>
        <p:txBody>
          <a:bodyPr>
            <a:normAutofit/>
          </a:bodyPr>
          <a:lstStyle/>
          <a:p>
            <a:r>
              <a:rPr lang="de-DE" sz="3200" dirty="0">
                <a:solidFill>
                  <a:srgbClr val="008B3F"/>
                </a:solidFill>
              </a:rPr>
              <a:t>Swisstainable Destination: Überblick.</a:t>
            </a:r>
            <a:endParaRPr lang="de-CH" sz="3200" dirty="0">
              <a:solidFill>
                <a:srgbClr val="008B3F"/>
              </a:solidFill>
            </a:endParaRPr>
          </a:p>
        </p:txBody>
      </p:sp>
      <p:sp>
        <p:nvSpPr>
          <p:cNvPr id="3" name="Inhaltsplatzhalter 2">
            <a:extLst>
              <a:ext uri="{FF2B5EF4-FFF2-40B4-BE49-F238E27FC236}">
                <a16:creationId xmlns:a16="http://schemas.microsoft.com/office/drawing/2014/main" id="{6CEE2F26-2418-1AC4-A332-45F1F7AABE65}"/>
              </a:ext>
            </a:extLst>
          </p:cNvPr>
          <p:cNvSpPr>
            <a:spLocks noGrp="1"/>
          </p:cNvSpPr>
          <p:nvPr>
            <p:ph idx="1"/>
          </p:nvPr>
        </p:nvSpPr>
        <p:spPr/>
        <p:txBody>
          <a:bodyPr vert="horz" lIns="0" tIns="0" rIns="0" bIns="0" rtlCol="0" anchor="t">
            <a:noAutofit/>
          </a:bodyPr>
          <a:lstStyle/>
          <a:p>
            <a:pPr marL="175895" indent="-174625">
              <a:spcAft>
                <a:spcPts val="800"/>
              </a:spcAft>
              <a:buClr>
                <a:srgbClr val="008B3F"/>
              </a:buClr>
              <a:buSzPct val="100000"/>
            </a:pPr>
            <a:r>
              <a:rPr lang="en-US" altLang="de-DE" sz="2200" b="1" dirty="0" err="1"/>
              <a:t>Weiterentwicklung</a:t>
            </a:r>
            <a:r>
              <a:rPr lang="en-US" altLang="de-DE" sz="2200" dirty="0"/>
              <a:t> des </a:t>
            </a:r>
            <a:r>
              <a:rPr lang="en-US" altLang="de-DE" sz="2200" dirty="0" err="1"/>
              <a:t>bestehenden</a:t>
            </a:r>
            <a:r>
              <a:rPr lang="en-US" altLang="de-DE" sz="2200" dirty="0"/>
              <a:t> </a:t>
            </a:r>
            <a:r>
              <a:rPr lang="en-US" altLang="de-DE" sz="2200" dirty="0" err="1"/>
              <a:t>Programms</a:t>
            </a:r>
            <a:r>
              <a:rPr lang="en-US" altLang="de-DE" sz="2200" dirty="0"/>
              <a:t>:</a:t>
            </a:r>
            <a:br>
              <a:rPr lang="en-US" altLang="de-DE" sz="2200" dirty="0"/>
            </a:br>
            <a:r>
              <a:rPr lang="en-US" altLang="de-DE" sz="2200" dirty="0" err="1"/>
              <a:t>Vom</a:t>
            </a:r>
            <a:r>
              <a:rPr lang="en-US" altLang="de-DE" sz="2200" dirty="0"/>
              <a:t> </a:t>
            </a:r>
            <a:r>
              <a:rPr lang="en-US" altLang="de-DE" sz="2200" dirty="0" err="1"/>
              <a:t>Programm</a:t>
            </a:r>
            <a:r>
              <a:rPr lang="en-US" altLang="de-DE" sz="2200" dirty="0"/>
              <a:t> auf </a:t>
            </a:r>
            <a:r>
              <a:rPr lang="en-US" altLang="de-DE" sz="2200" dirty="0" err="1"/>
              <a:t>Betriebsebene</a:t>
            </a:r>
            <a:r>
              <a:rPr lang="en-US" altLang="de-DE" sz="2200" dirty="0"/>
              <a:t> </a:t>
            </a:r>
            <a:r>
              <a:rPr lang="en-US" altLang="de-DE" sz="2200" dirty="0" err="1"/>
              <a:t>hin</a:t>
            </a:r>
            <a:r>
              <a:rPr lang="en-US" altLang="de-DE" sz="2200" dirty="0"/>
              <a:t> </a:t>
            </a:r>
            <a:r>
              <a:rPr lang="en-US" altLang="de-DE" sz="2200" dirty="0" err="1"/>
              <a:t>zum</a:t>
            </a:r>
            <a:r>
              <a:rPr lang="en-US" altLang="de-DE" sz="2200" dirty="0"/>
              <a:t> </a:t>
            </a:r>
            <a:r>
              <a:rPr lang="en-US" altLang="de-DE" sz="2200" dirty="0" err="1"/>
              <a:t>Programm</a:t>
            </a:r>
            <a:r>
              <a:rPr lang="en-US" altLang="de-DE" sz="2200" dirty="0"/>
              <a:t> auf </a:t>
            </a:r>
            <a:r>
              <a:rPr lang="en-US" altLang="de-DE" sz="2200" b="1" dirty="0"/>
              <a:t>Ebene der Destination</a:t>
            </a:r>
            <a:endParaRPr lang="en-US" b="1" dirty="0">
              <a:cs typeface="Arial"/>
            </a:endParaRPr>
          </a:p>
          <a:p>
            <a:pPr marL="175895" indent="-174625">
              <a:spcAft>
                <a:spcPts val="800"/>
              </a:spcAft>
              <a:buClr>
                <a:srgbClr val="008B3F"/>
              </a:buClr>
              <a:buSzPct val="100000"/>
            </a:pPr>
            <a:r>
              <a:rPr lang="de-DE" altLang="de-DE" sz="2200" dirty="0"/>
              <a:t>Offizielle Lancierung im Frühling 2023 (Schweizer Ferientag April 2023)</a:t>
            </a:r>
            <a:endParaRPr lang="de-DE" altLang="de-DE" sz="2200" dirty="0">
              <a:cs typeface="Arial"/>
            </a:endParaRPr>
          </a:p>
          <a:p>
            <a:pPr marL="175895" indent="-174625">
              <a:spcAft>
                <a:spcPts val="800"/>
              </a:spcAft>
              <a:buClr>
                <a:srgbClr val="008B3F"/>
              </a:buClr>
              <a:buSzPct val="100000"/>
            </a:pPr>
            <a:r>
              <a:rPr lang="de-DE" sz="2200" b="1" dirty="0">
                <a:ea typeface="+mn-lt"/>
                <a:cs typeface="+mn-lt"/>
              </a:rPr>
              <a:t>Spezielle Rolle </a:t>
            </a:r>
            <a:r>
              <a:rPr lang="de-DE" sz="2200" dirty="0">
                <a:ea typeface="+mn-lt"/>
                <a:cs typeface="+mn-lt"/>
              </a:rPr>
              <a:t>der </a:t>
            </a:r>
            <a:r>
              <a:rPr lang="de-DE" sz="2200" b="1" dirty="0">
                <a:ea typeface="+mn-lt"/>
                <a:cs typeface="+mn-lt"/>
              </a:rPr>
              <a:t>Tourismusorganisationen / DMOs</a:t>
            </a:r>
            <a:r>
              <a:rPr lang="de-DE" sz="2200" dirty="0">
                <a:ea typeface="+mn-lt"/>
                <a:cs typeface="+mn-lt"/>
              </a:rPr>
              <a:t>: </a:t>
            </a:r>
            <a:br>
              <a:rPr lang="en-US" dirty="0"/>
            </a:br>
            <a:r>
              <a:rPr lang="de-DE" sz="2200" dirty="0">
                <a:ea typeface="+mn-lt"/>
                <a:cs typeface="+mn-lt"/>
              </a:rPr>
              <a:t>Einerseits Programmpartner auf Unternehmensebene, andererseits Treiber einer nachhaltigen Entwicklung innerhalb des Destinationsprogramms</a:t>
            </a:r>
          </a:p>
          <a:p>
            <a:pPr marL="175895" indent="-174625">
              <a:spcAft>
                <a:spcPts val="800"/>
              </a:spcAft>
              <a:buClr>
                <a:srgbClr val="008B3F"/>
              </a:buClr>
              <a:buSzPct val="100000"/>
            </a:pPr>
            <a:r>
              <a:rPr lang="de-DE" altLang="de-DE" sz="2200" b="1" dirty="0"/>
              <a:t>Aufbau</a:t>
            </a:r>
            <a:r>
              <a:rPr lang="de-DE" altLang="de-DE" sz="2200" dirty="0"/>
              <a:t> des Destinationsprogramms: 3 Level analog Betriebsprogramm</a:t>
            </a:r>
            <a:endParaRPr lang="de-DE" altLang="de-DE" sz="2200" dirty="0">
              <a:cs typeface="Arial"/>
            </a:endParaRPr>
          </a:p>
          <a:p>
            <a:pPr marL="175895" indent="-174625">
              <a:spcAft>
                <a:spcPts val="800"/>
              </a:spcAft>
              <a:buClr>
                <a:srgbClr val="008B3F"/>
              </a:buClr>
              <a:buSzPct val="100000"/>
            </a:pPr>
            <a:r>
              <a:rPr lang="de-DE" altLang="de-DE" sz="2200" dirty="0"/>
              <a:t>Ausführliche </a:t>
            </a:r>
            <a:r>
              <a:rPr lang="de-DE" altLang="de-DE" sz="2200" b="1" dirty="0"/>
              <a:t>Anforderungen</a:t>
            </a:r>
            <a:r>
              <a:rPr lang="de-DE" altLang="de-DE" sz="2200" dirty="0"/>
              <a:t>:</a:t>
            </a:r>
            <a:endParaRPr lang="de-DE" altLang="de-DE" sz="2200" dirty="0">
              <a:cs typeface="Arial"/>
            </a:endParaRPr>
          </a:p>
          <a:p>
            <a:pPr marL="354965" lvl="1" indent="-174625">
              <a:spcAft>
                <a:spcPts val="800"/>
              </a:spcAft>
              <a:buClr>
                <a:srgbClr val="008B3F"/>
              </a:buClr>
              <a:buSzPct val="100000"/>
            </a:pPr>
            <a:r>
              <a:rPr lang="de-DE" altLang="de-DE" sz="1800" dirty="0"/>
              <a:t>Commitment, Koordinationsstelle, Strategie, Aktionsplan, Swisstainable Durchdringung, Nachhaltigkeitskommunikation, Monitoring, Destinationszertifizierung</a:t>
            </a:r>
            <a:endParaRPr lang="de-DE" altLang="de-DE" sz="1800" dirty="0">
              <a:cs typeface="Arial"/>
            </a:endParaRPr>
          </a:p>
        </p:txBody>
      </p:sp>
      <p:sp>
        <p:nvSpPr>
          <p:cNvPr id="4" name="Foliennummernplatzhalter 3">
            <a:extLst>
              <a:ext uri="{FF2B5EF4-FFF2-40B4-BE49-F238E27FC236}">
                <a16:creationId xmlns:a16="http://schemas.microsoft.com/office/drawing/2014/main" id="{E415C775-680B-B0E7-6BEE-B2CF408E87EF}"/>
              </a:ext>
            </a:extLst>
          </p:cNvPr>
          <p:cNvSpPr>
            <a:spLocks noGrp="1"/>
          </p:cNvSpPr>
          <p:nvPr>
            <p:ph type="sldNum" sz="quarter" idx="10"/>
          </p:nvPr>
        </p:nvSpPr>
        <p:spPr/>
        <p:txBody>
          <a:bodyPr/>
          <a:lstStyle/>
          <a:p>
            <a:fld id="{D2ADA368-E207-7E43-BF78-BCE547E48A3F}" type="slidenum">
              <a:rPr lang="de-CH" smtClean="0"/>
              <a:pPr/>
              <a:t>11</a:t>
            </a:fld>
            <a:endParaRPr lang="de-CH"/>
          </a:p>
        </p:txBody>
      </p:sp>
    </p:spTree>
    <p:extLst>
      <p:ext uri="{BB962C8B-B14F-4D97-AF65-F5344CB8AC3E}">
        <p14:creationId xmlns:p14="http://schemas.microsoft.com/office/powerpoint/2010/main" val="2491796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D283-2173-26E6-A299-BCF216A873E1}"/>
              </a:ext>
            </a:extLst>
          </p:cNvPr>
          <p:cNvSpPr>
            <a:spLocks noGrp="1"/>
          </p:cNvSpPr>
          <p:nvPr>
            <p:ph type="title"/>
          </p:nvPr>
        </p:nvSpPr>
        <p:spPr/>
        <p:txBody>
          <a:bodyPr>
            <a:normAutofit/>
          </a:bodyPr>
          <a:lstStyle/>
          <a:p>
            <a:r>
              <a:rPr lang="de-DE" sz="3200" dirty="0">
                <a:solidFill>
                  <a:srgbClr val="008B3F"/>
                </a:solidFill>
              </a:rPr>
              <a:t>Swisstainable Destination: Projektplanung.</a:t>
            </a:r>
            <a:endParaRPr lang="de-CH" sz="3200" dirty="0">
              <a:solidFill>
                <a:srgbClr val="008B3F"/>
              </a:solidFill>
            </a:endParaRPr>
          </a:p>
        </p:txBody>
      </p:sp>
      <p:sp>
        <p:nvSpPr>
          <p:cNvPr id="4" name="Foliennummernplatzhalter 3">
            <a:extLst>
              <a:ext uri="{FF2B5EF4-FFF2-40B4-BE49-F238E27FC236}">
                <a16:creationId xmlns:a16="http://schemas.microsoft.com/office/drawing/2014/main" id="{E415C775-680B-B0E7-6BEE-B2CF408E87EF}"/>
              </a:ext>
            </a:extLst>
          </p:cNvPr>
          <p:cNvSpPr>
            <a:spLocks noGrp="1"/>
          </p:cNvSpPr>
          <p:nvPr>
            <p:ph type="sldNum" sz="quarter" idx="10"/>
          </p:nvPr>
        </p:nvSpPr>
        <p:spPr/>
        <p:txBody>
          <a:bodyPr/>
          <a:lstStyle/>
          <a:p>
            <a:fld id="{D2ADA368-E207-7E43-BF78-BCE547E48A3F}" type="slidenum">
              <a:rPr lang="de-CH" smtClean="0"/>
              <a:pPr/>
              <a:t>12</a:t>
            </a:fld>
            <a:endParaRPr lang="de-CH" dirty="0"/>
          </a:p>
        </p:txBody>
      </p:sp>
      <p:sp>
        <p:nvSpPr>
          <p:cNvPr id="7" name="Inhaltsplatzhalter 2">
            <a:extLst>
              <a:ext uri="{FF2B5EF4-FFF2-40B4-BE49-F238E27FC236}">
                <a16:creationId xmlns:a16="http://schemas.microsoft.com/office/drawing/2014/main" id="{18524D2F-6E9B-31F3-2FFA-529B415DACB9}"/>
              </a:ext>
            </a:extLst>
          </p:cNvPr>
          <p:cNvSpPr txBox="1">
            <a:spLocks/>
          </p:cNvSpPr>
          <p:nvPr/>
        </p:nvSpPr>
        <p:spPr>
          <a:xfrm>
            <a:off x="658813" y="1768490"/>
            <a:ext cx="10980215" cy="4572000"/>
          </a:xfrm>
          <a:prstGeom prst="rect">
            <a:avLst/>
          </a:prstGeom>
        </p:spPr>
        <p:txBody>
          <a:bodyPr vert="horz" lIns="0" tIns="0" rIns="0" bIns="0" rtlCol="0">
            <a:normAutofit/>
          </a:bodyPr>
          <a:lstStyle>
            <a:lvl1pPr marL="180975" indent="-180000" algn="l" defTabSz="914400" rtl="0" eaLnBrk="1" latinLnBrk="0" hangingPunct="1">
              <a:lnSpc>
                <a:spcPct val="120000"/>
              </a:lnSpc>
              <a:spcBef>
                <a:spcPts val="0"/>
              </a:spcBef>
              <a:buClr>
                <a:schemeClr val="tx2"/>
              </a:buClr>
              <a:buSzPct val="80000"/>
              <a:buFont typeface="Wingdings" charset="2"/>
              <a:buChar char="§"/>
              <a:defRPr sz="2400" kern="1200">
                <a:solidFill>
                  <a:schemeClr val="tx1"/>
                </a:solidFill>
                <a:latin typeface="+mn-lt"/>
                <a:ea typeface="+mn-ea"/>
                <a:cs typeface="+mn-cs"/>
              </a:defRPr>
            </a:lvl1pPr>
            <a:lvl2pPr marL="360000" indent="-180000" algn="l" defTabSz="914400" rtl="0" eaLnBrk="1" latinLnBrk="0" hangingPunct="1">
              <a:lnSpc>
                <a:spcPct val="120000"/>
              </a:lnSpc>
              <a:spcBef>
                <a:spcPts val="0"/>
              </a:spcBef>
              <a:buClr>
                <a:schemeClr val="tx2"/>
              </a:buClr>
              <a:buSzPct val="80000"/>
              <a:buFont typeface="Wingdings" charset="2"/>
              <a:buChar char="§"/>
              <a:tabLst/>
              <a:defRPr sz="2000" b="0" kern="1200">
                <a:solidFill>
                  <a:schemeClr val="tx1"/>
                </a:solidFill>
                <a:latin typeface="+mn-lt"/>
                <a:ea typeface="+mn-ea"/>
                <a:cs typeface="+mn-cs"/>
              </a:defRPr>
            </a:lvl2pPr>
            <a:lvl3pPr marL="54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3pPr>
            <a:lvl4pPr marL="72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4pPr>
            <a:lvl5pPr marL="90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5pPr>
            <a:lvl6pPr marL="108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6pPr>
            <a:lvl7pPr marL="126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7pPr>
            <a:lvl8pPr marL="144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8pPr>
            <a:lvl9pPr marL="162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9pPr>
          </a:lstStyle>
          <a:p>
            <a:pPr marL="975" indent="0">
              <a:lnSpc>
                <a:spcPct val="130000"/>
              </a:lnSpc>
              <a:spcAft>
                <a:spcPts val="800"/>
              </a:spcAft>
              <a:buClr>
                <a:srgbClr val="008B3F"/>
              </a:buClr>
              <a:buSzPct val="100000"/>
              <a:buNone/>
              <a:defRPr/>
            </a:pPr>
            <a:r>
              <a:rPr lang="de-CH" sz="2200" b="1" dirty="0"/>
              <a:t>Timeline</a:t>
            </a:r>
          </a:p>
          <a:p>
            <a:pPr>
              <a:lnSpc>
                <a:spcPct val="130000"/>
              </a:lnSpc>
              <a:spcAft>
                <a:spcPts val="800"/>
              </a:spcAft>
              <a:buClr>
                <a:srgbClr val="008B3F"/>
              </a:buClr>
              <a:buSzPct val="100000"/>
              <a:defRPr/>
            </a:pPr>
            <a:r>
              <a:rPr lang="de-CH" sz="2000" dirty="0"/>
              <a:t>Vorankündigung			ST Partner Days		8. November 2022</a:t>
            </a:r>
          </a:p>
          <a:p>
            <a:pPr>
              <a:lnSpc>
                <a:spcPct val="130000"/>
              </a:lnSpc>
              <a:spcAft>
                <a:spcPts val="800"/>
              </a:spcAft>
              <a:buClr>
                <a:srgbClr val="008B3F"/>
              </a:buClr>
              <a:buSzPct val="100000"/>
              <a:defRPr/>
            </a:pPr>
            <a:r>
              <a:rPr lang="de-CH" sz="2000" dirty="0"/>
              <a:t>Vorankündigung			Tourismus Forum Schweiz 	24. November 2022</a:t>
            </a:r>
          </a:p>
          <a:p>
            <a:pPr>
              <a:lnSpc>
                <a:spcPct val="130000"/>
              </a:lnSpc>
              <a:spcAft>
                <a:spcPts val="800"/>
              </a:spcAft>
              <a:buClr>
                <a:srgbClr val="008B3F"/>
              </a:buClr>
              <a:buSzPct val="100000"/>
              <a:defRPr/>
            </a:pPr>
            <a:r>
              <a:rPr lang="de-CH" sz="2000" dirty="0"/>
              <a:t>Kick-off Meeting			-				7. Dezember 2022</a:t>
            </a:r>
          </a:p>
          <a:p>
            <a:pPr>
              <a:lnSpc>
                <a:spcPct val="130000"/>
              </a:lnSpc>
              <a:spcAft>
                <a:spcPts val="800"/>
              </a:spcAft>
              <a:buClr>
                <a:srgbClr val="008B3F"/>
              </a:buClr>
              <a:buSzPct val="100000"/>
              <a:defRPr/>
            </a:pPr>
            <a:r>
              <a:rPr lang="de-CH" sz="2000" dirty="0"/>
              <a:t>Meeting Zwischenevaluation		-				Februar 2023</a:t>
            </a:r>
          </a:p>
          <a:p>
            <a:pPr>
              <a:lnSpc>
                <a:spcPct val="130000"/>
              </a:lnSpc>
              <a:spcAft>
                <a:spcPts val="800"/>
              </a:spcAft>
              <a:buClr>
                <a:srgbClr val="008B3F"/>
              </a:buClr>
              <a:buSzPct val="100000"/>
              <a:defRPr/>
            </a:pPr>
            <a:r>
              <a:rPr lang="de-CH" sz="2000" dirty="0">
                <a:latin typeface="Arial" panose="020B0604020202020204" pitchFamily="34" charset="0"/>
                <a:ea typeface="Calibri" panose="020F0502020204030204" pitchFamily="34" charset="0"/>
              </a:rPr>
              <a:t>Offizielle Kommunikation		ST / STV / HSLU		März 2023</a:t>
            </a:r>
          </a:p>
          <a:p>
            <a:pPr>
              <a:lnSpc>
                <a:spcPct val="130000"/>
              </a:lnSpc>
              <a:spcAft>
                <a:spcPts val="800"/>
              </a:spcAft>
              <a:buClr>
                <a:srgbClr val="008B3F"/>
              </a:buClr>
              <a:buSzPct val="100000"/>
              <a:defRPr/>
            </a:pPr>
            <a:r>
              <a:rPr lang="de-CH" sz="2000" dirty="0">
                <a:latin typeface="Arial" panose="020B0604020202020204" pitchFamily="34" charset="0"/>
                <a:ea typeface="Calibri" panose="020F0502020204030204" pitchFamily="34" charset="0"/>
              </a:rPr>
              <a:t>Offizieller Launch			ST Ferientag			April 2023</a:t>
            </a:r>
          </a:p>
          <a:p>
            <a:pPr>
              <a:lnSpc>
                <a:spcPct val="130000"/>
              </a:lnSpc>
              <a:spcAft>
                <a:spcPts val="800"/>
              </a:spcAft>
              <a:buClr>
                <a:srgbClr val="008B3F"/>
              </a:buClr>
              <a:buSzPct val="100000"/>
              <a:defRPr/>
            </a:pPr>
            <a:r>
              <a:rPr lang="de-CH" sz="2000" dirty="0">
                <a:latin typeface="Arial" panose="020B0604020202020204" pitchFamily="34" charset="0"/>
                <a:ea typeface="Calibri" panose="020F0502020204030204" pitchFamily="34" charset="0"/>
              </a:rPr>
              <a:t>Meeting Abschluss Pilotphase		September 2023		Termin </a:t>
            </a:r>
            <a:r>
              <a:rPr lang="de-CH" sz="2000" dirty="0" err="1">
                <a:latin typeface="Arial" panose="020B0604020202020204" pitchFamily="34" charset="0"/>
                <a:ea typeface="Calibri" panose="020F0502020204030204" pitchFamily="34" charset="0"/>
              </a:rPr>
              <a:t>tbd</a:t>
            </a:r>
            <a:endParaRPr lang="de-CH" sz="20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7799752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D283-2173-26E6-A299-BCF216A873E1}"/>
              </a:ext>
            </a:extLst>
          </p:cNvPr>
          <p:cNvSpPr>
            <a:spLocks noGrp="1"/>
          </p:cNvSpPr>
          <p:nvPr>
            <p:ph type="title"/>
          </p:nvPr>
        </p:nvSpPr>
        <p:spPr/>
        <p:txBody>
          <a:bodyPr>
            <a:normAutofit/>
          </a:bodyPr>
          <a:lstStyle/>
          <a:p>
            <a:r>
              <a:rPr lang="de-DE" sz="3200" dirty="0">
                <a:solidFill>
                  <a:srgbClr val="008B3F"/>
                </a:solidFill>
              </a:rPr>
              <a:t>Swisstainable Destination: Definition.</a:t>
            </a:r>
            <a:endParaRPr lang="de-CH" sz="3200" dirty="0">
              <a:solidFill>
                <a:srgbClr val="008B3F"/>
              </a:solidFill>
            </a:endParaRPr>
          </a:p>
        </p:txBody>
      </p:sp>
      <p:sp>
        <p:nvSpPr>
          <p:cNvPr id="4" name="Foliennummernplatzhalter 3">
            <a:extLst>
              <a:ext uri="{FF2B5EF4-FFF2-40B4-BE49-F238E27FC236}">
                <a16:creationId xmlns:a16="http://schemas.microsoft.com/office/drawing/2014/main" id="{E415C775-680B-B0E7-6BEE-B2CF408E87EF}"/>
              </a:ext>
            </a:extLst>
          </p:cNvPr>
          <p:cNvSpPr>
            <a:spLocks noGrp="1"/>
          </p:cNvSpPr>
          <p:nvPr>
            <p:ph type="sldNum" sz="quarter" idx="10"/>
          </p:nvPr>
        </p:nvSpPr>
        <p:spPr/>
        <p:txBody>
          <a:bodyPr/>
          <a:lstStyle/>
          <a:p>
            <a:fld id="{D2ADA368-E207-7E43-BF78-BCE547E48A3F}" type="slidenum">
              <a:rPr lang="de-CH" smtClean="0"/>
              <a:pPr/>
              <a:t>13</a:t>
            </a:fld>
            <a:endParaRPr lang="de-CH"/>
          </a:p>
        </p:txBody>
      </p:sp>
      <p:sp>
        <p:nvSpPr>
          <p:cNvPr id="7" name="Inhaltsplatzhalter 2">
            <a:extLst>
              <a:ext uri="{FF2B5EF4-FFF2-40B4-BE49-F238E27FC236}">
                <a16:creationId xmlns:a16="http://schemas.microsoft.com/office/drawing/2014/main" id="{85E2E738-4256-C1AB-E478-885E18300991}"/>
              </a:ext>
            </a:extLst>
          </p:cNvPr>
          <p:cNvSpPr txBox="1">
            <a:spLocks/>
          </p:cNvSpPr>
          <p:nvPr/>
        </p:nvSpPr>
        <p:spPr>
          <a:xfrm>
            <a:off x="748506" y="1857739"/>
            <a:ext cx="10711974" cy="4572000"/>
          </a:xfrm>
          <a:prstGeom prst="rect">
            <a:avLst/>
          </a:prstGeom>
        </p:spPr>
        <p:txBody>
          <a:bodyPr vert="horz" lIns="0" tIns="0" rIns="0" bIns="0" rtlCol="0" anchor="t">
            <a:noAutofit/>
          </a:bodyPr>
          <a:lstStyle>
            <a:lvl1pPr marL="180975" indent="-180000" algn="l" defTabSz="914400" rtl="0" eaLnBrk="1" latinLnBrk="0" hangingPunct="1">
              <a:lnSpc>
                <a:spcPct val="120000"/>
              </a:lnSpc>
              <a:spcBef>
                <a:spcPts val="0"/>
              </a:spcBef>
              <a:buClr>
                <a:schemeClr val="tx2"/>
              </a:buClr>
              <a:buSzPct val="80000"/>
              <a:buFont typeface="Wingdings" charset="2"/>
              <a:buChar char="§"/>
              <a:defRPr sz="2400" kern="1200">
                <a:solidFill>
                  <a:schemeClr val="tx1"/>
                </a:solidFill>
                <a:latin typeface="+mn-lt"/>
                <a:ea typeface="+mn-ea"/>
                <a:cs typeface="+mn-cs"/>
              </a:defRPr>
            </a:lvl1pPr>
            <a:lvl2pPr marL="360000" indent="-180000" algn="l" defTabSz="914400" rtl="0" eaLnBrk="1" latinLnBrk="0" hangingPunct="1">
              <a:lnSpc>
                <a:spcPct val="120000"/>
              </a:lnSpc>
              <a:spcBef>
                <a:spcPts val="0"/>
              </a:spcBef>
              <a:buClr>
                <a:schemeClr val="tx2"/>
              </a:buClr>
              <a:buSzPct val="80000"/>
              <a:buFont typeface="Wingdings" charset="2"/>
              <a:buChar char="§"/>
              <a:tabLst/>
              <a:defRPr sz="2000" b="0" kern="1200">
                <a:solidFill>
                  <a:schemeClr val="tx1"/>
                </a:solidFill>
                <a:latin typeface="+mn-lt"/>
                <a:ea typeface="+mn-ea"/>
                <a:cs typeface="+mn-cs"/>
              </a:defRPr>
            </a:lvl2pPr>
            <a:lvl3pPr marL="54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3pPr>
            <a:lvl4pPr marL="72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4pPr>
            <a:lvl5pPr marL="90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5pPr>
            <a:lvl6pPr marL="108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6pPr>
            <a:lvl7pPr marL="126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7pPr>
            <a:lvl8pPr marL="144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8pPr>
            <a:lvl9pPr marL="1620000" indent="-180000" algn="l" defTabSz="914400" rtl="0" eaLnBrk="1" latinLnBrk="0" hangingPunct="1">
              <a:lnSpc>
                <a:spcPct val="120000"/>
              </a:lnSpc>
              <a:spcBef>
                <a:spcPts val="0"/>
              </a:spcBef>
              <a:buClr>
                <a:schemeClr val="tx2"/>
              </a:buClr>
              <a:buSzPct val="80000"/>
              <a:buFont typeface="Wingdings" charset="2"/>
              <a:buChar char="§"/>
              <a:defRPr sz="2000" kern="1200">
                <a:solidFill>
                  <a:schemeClr val="tx1"/>
                </a:solidFill>
                <a:latin typeface="+mn-lt"/>
                <a:ea typeface="+mn-ea"/>
                <a:cs typeface="+mn-cs"/>
              </a:defRPr>
            </a:lvl9pPr>
          </a:lstStyle>
          <a:p>
            <a:pPr marL="1270" indent="0">
              <a:spcAft>
                <a:spcPts val="800"/>
              </a:spcAft>
              <a:buClr>
                <a:srgbClr val="008B3F"/>
              </a:buClr>
              <a:buSzPct val="100000"/>
              <a:buNone/>
            </a:pPr>
            <a:r>
              <a:rPr lang="de-CH" sz="2000" dirty="0"/>
              <a:t>Unter Destinationen verstehen wir im Rahmen von Swisstainable strategische Wettbewerbseinheiten </a:t>
            </a:r>
          </a:p>
          <a:p>
            <a:pPr marL="175895" lvl="0" indent="-174625">
              <a:spcAft>
                <a:spcPts val="800"/>
              </a:spcAft>
              <a:buClr>
                <a:srgbClr val="008B3F"/>
              </a:buClr>
              <a:buSzPct val="100000"/>
            </a:pPr>
            <a:r>
              <a:rPr lang="de-CH" sz="2000" dirty="0"/>
              <a:t>mit umfassenden, auf die wichtigsten Gästeströme abgestimmte </a:t>
            </a:r>
            <a:r>
              <a:rPr lang="de-CH" sz="2000" b="1" dirty="0"/>
              <a:t>Angebots- und Dienstleistungsketten</a:t>
            </a:r>
            <a:r>
              <a:rPr lang="de-CH" sz="2000" dirty="0"/>
              <a:t>, </a:t>
            </a:r>
          </a:p>
          <a:p>
            <a:pPr marL="175895" lvl="0" indent="-174625">
              <a:spcAft>
                <a:spcPts val="800"/>
              </a:spcAft>
              <a:buClr>
                <a:srgbClr val="008B3F"/>
              </a:buClr>
              <a:buSzPct val="100000"/>
            </a:pPr>
            <a:r>
              <a:rPr lang="de-CH" sz="2000" dirty="0"/>
              <a:t>mit mindestens einer bei den anvisierten Gästegruppen als </a:t>
            </a:r>
            <a:r>
              <a:rPr lang="de-CH" sz="2000" b="1" dirty="0"/>
              <a:t>Marke </a:t>
            </a:r>
            <a:r>
              <a:rPr lang="de-CH" sz="2000" b="1" dirty="0" err="1"/>
              <a:t>profilierbaren</a:t>
            </a:r>
            <a:r>
              <a:rPr lang="de-CH" sz="2000" b="1" dirty="0"/>
              <a:t> Attraktion</a:t>
            </a:r>
            <a:r>
              <a:rPr lang="de-CH" sz="2000" dirty="0"/>
              <a:t>,</a:t>
            </a:r>
          </a:p>
          <a:p>
            <a:pPr marL="175895" lvl="0" indent="-174625">
              <a:spcAft>
                <a:spcPts val="800"/>
              </a:spcAft>
              <a:buClr>
                <a:srgbClr val="008B3F"/>
              </a:buClr>
              <a:buSzPct val="100000"/>
            </a:pPr>
            <a:r>
              <a:rPr lang="de-CH" sz="2000" dirty="0"/>
              <a:t>mit einer kompetent geführten </a:t>
            </a:r>
            <a:r>
              <a:rPr lang="de-CH" sz="2000" b="1" dirty="0"/>
              <a:t>Destinations-Management-Organisation (DMO) </a:t>
            </a:r>
            <a:r>
              <a:rPr lang="de-CH" sz="2000" dirty="0"/>
              <a:t>resp. </a:t>
            </a:r>
            <a:r>
              <a:rPr lang="de-CH" sz="2000" b="1" dirty="0"/>
              <a:t>Tourismusorganisation (TO), </a:t>
            </a:r>
          </a:p>
          <a:p>
            <a:pPr marL="175895" lvl="0" indent="-174625">
              <a:spcAft>
                <a:spcPts val="800"/>
              </a:spcAft>
              <a:buClr>
                <a:srgbClr val="008B3F"/>
              </a:buClr>
              <a:buSzPct val="100000"/>
            </a:pPr>
            <a:r>
              <a:rPr lang="de-CH" sz="2000" dirty="0"/>
              <a:t>mit einem </a:t>
            </a:r>
            <a:r>
              <a:rPr lang="de-CH" sz="2000" b="1" dirty="0"/>
              <a:t>Aufgabenportfolio</a:t>
            </a:r>
            <a:r>
              <a:rPr lang="de-CH" sz="2000" dirty="0"/>
              <a:t>, das die strategische Führung der Destination, die Angebotsgestaltung, die Gästeinformation, die Marktbearbeitung sowie die Interessenvertretung umfasst und mit ausreichenden </a:t>
            </a:r>
            <a:r>
              <a:rPr lang="de-CH" sz="2000" b="1" dirty="0"/>
              <a:t>Mitteln</a:t>
            </a:r>
            <a:r>
              <a:rPr lang="de-CH" sz="2000" dirty="0"/>
              <a:t> für die Aufgabenerfüllung. </a:t>
            </a:r>
          </a:p>
        </p:txBody>
      </p:sp>
    </p:spTree>
    <p:extLst>
      <p:ext uri="{BB962C8B-B14F-4D97-AF65-F5344CB8AC3E}">
        <p14:creationId xmlns:p14="http://schemas.microsoft.com/office/powerpoint/2010/main" val="10062654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D283-2173-26E6-A299-BCF216A873E1}"/>
              </a:ext>
            </a:extLst>
          </p:cNvPr>
          <p:cNvSpPr>
            <a:spLocks noGrp="1"/>
          </p:cNvSpPr>
          <p:nvPr>
            <p:ph type="title"/>
          </p:nvPr>
        </p:nvSpPr>
        <p:spPr/>
        <p:txBody>
          <a:bodyPr>
            <a:normAutofit/>
          </a:bodyPr>
          <a:lstStyle/>
          <a:p>
            <a:r>
              <a:rPr lang="de-DE" sz="3200" dirty="0">
                <a:solidFill>
                  <a:srgbClr val="008B3F"/>
                </a:solidFill>
              </a:rPr>
              <a:t>Swisstainable Destination: Pilotphase.</a:t>
            </a:r>
            <a:endParaRPr lang="de-CH" sz="3200" dirty="0">
              <a:solidFill>
                <a:srgbClr val="008B3F"/>
              </a:solidFill>
            </a:endParaRPr>
          </a:p>
        </p:txBody>
      </p:sp>
      <p:sp>
        <p:nvSpPr>
          <p:cNvPr id="3" name="Inhaltsplatzhalter 2">
            <a:extLst>
              <a:ext uri="{FF2B5EF4-FFF2-40B4-BE49-F238E27FC236}">
                <a16:creationId xmlns:a16="http://schemas.microsoft.com/office/drawing/2014/main" id="{6CEE2F26-2418-1AC4-A332-45F1F7AABE65}"/>
              </a:ext>
            </a:extLst>
          </p:cNvPr>
          <p:cNvSpPr>
            <a:spLocks noGrp="1"/>
          </p:cNvSpPr>
          <p:nvPr>
            <p:ph idx="1"/>
          </p:nvPr>
        </p:nvSpPr>
        <p:spPr/>
        <p:txBody>
          <a:bodyPr vert="horz" lIns="0" tIns="0" rIns="0" bIns="0" rtlCol="0" anchor="t">
            <a:noAutofit/>
          </a:bodyPr>
          <a:lstStyle/>
          <a:p>
            <a:pPr marL="175895" indent="-174625">
              <a:spcAft>
                <a:spcPts val="800"/>
              </a:spcAft>
              <a:buClr>
                <a:srgbClr val="008B3F"/>
              </a:buClr>
              <a:buSzPct val="100000"/>
            </a:pPr>
            <a:r>
              <a:rPr lang="de-DE" sz="2200" dirty="0">
                <a:ea typeface="+mn-lt"/>
                <a:cs typeface="+mn-lt"/>
              </a:rPr>
              <a:t>Pilotphase von Dezember 2022 bis Herbst 2023</a:t>
            </a:r>
          </a:p>
          <a:p>
            <a:pPr marL="175895" indent="-174625">
              <a:spcAft>
                <a:spcPts val="800"/>
              </a:spcAft>
              <a:buClr>
                <a:srgbClr val="008B3F"/>
              </a:buClr>
              <a:buSzPct val="100000"/>
            </a:pPr>
            <a:r>
              <a:rPr lang="de-DE" sz="2200" dirty="0">
                <a:ea typeface="+mn-lt"/>
                <a:cs typeface="+mn-lt"/>
              </a:rPr>
              <a:t>4 Destinationen: Mischung aus Berg- und Stadt-/Landdestinationen</a:t>
            </a:r>
          </a:p>
          <a:p>
            <a:pPr marL="175895" indent="-174625">
              <a:spcAft>
                <a:spcPts val="800"/>
              </a:spcAft>
              <a:buClr>
                <a:srgbClr val="008B3F"/>
              </a:buClr>
              <a:buSzPct val="100000"/>
            </a:pPr>
            <a:r>
              <a:rPr lang="de-DE" sz="2200" dirty="0">
                <a:ea typeface="+mn-lt"/>
                <a:cs typeface="+mn-lt"/>
              </a:rPr>
              <a:t>Unterschiedliche Ausgangslage in Bezug auf die nachhaltige Entwicklung</a:t>
            </a:r>
          </a:p>
          <a:p>
            <a:pPr marL="175895" indent="-174625">
              <a:spcAft>
                <a:spcPts val="800"/>
              </a:spcAft>
              <a:buClr>
                <a:srgbClr val="008B3F"/>
              </a:buClr>
              <a:buSzPct val="100000"/>
            </a:pPr>
            <a:r>
              <a:rPr lang="de-DE" sz="2200" dirty="0">
                <a:ea typeface="+mn-lt"/>
                <a:cs typeface="+mn-lt"/>
              </a:rPr>
              <a:t>Herausforderung Durchdringung</a:t>
            </a:r>
          </a:p>
          <a:p>
            <a:pPr marL="1270" indent="0">
              <a:spcAft>
                <a:spcPts val="800"/>
              </a:spcAft>
              <a:buClr>
                <a:srgbClr val="008B3F"/>
              </a:buClr>
              <a:buSzPct val="100000"/>
              <a:buNone/>
            </a:pPr>
            <a:endParaRPr lang="de-DE" sz="2200" dirty="0">
              <a:ea typeface="+mn-lt"/>
              <a:cs typeface="+mn-lt"/>
            </a:endParaRPr>
          </a:p>
        </p:txBody>
      </p:sp>
      <p:sp>
        <p:nvSpPr>
          <p:cNvPr id="4" name="Foliennummernplatzhalter 3">
            <a:extLst>
              <a:ext uri="{FF2B5EF4-FFF2-40B4-BE49-F238E27FC236}">
                <a16:creationId xmlns:a16="http://schemas.microsoft.com/office/drawing/2014/main" id="{E415C775-680B-B0E7-6BEE-B2CF408E87EF}"/>
              </a:ext>
            </a:extLst>
          </p:cNvPr>
          <p:cNvSpPr>
            <a:spLocks noGrp="1"/>
          </p:cNvSpPr>
          <p:nvPr>
            <p:ph type="sldNum" sz="quarter" idx="10"/>
          </p:nvPr>
        </p:nvSpPr>
        <p:spPr/>
        <p:txBody>
          <a:bodyPr/>
          <a:lstStyle/>
          <a:p>
            <a:fld id="{D2ADA368-E207-7E43-BF78-BCE547E48A3F}" type="slidenum">
              <a:rPr lang="de-CH" smtClean="0"/>
              <a:pPr/>
              <a:t>14</a:t>
            </a:fld>
            <a:endParaRPr lang="de-CH"/>
          </a:p>
        </p:txBody>
      </p:sp>
      <p:pic>
        <p:nvPicPr>
          <p:cNvPr id="5" name="Picture 2" descr="Tourist Information Basel [Schweiz] | basel.com">
            <a:extLst>
              <a:ext uri="{FF2B5EF4-FFF2-40B4-BE49-F238E27FC236}">
                <a16:creationId xmlns:a16="http://schemas.microsoft.com/office/drawing/2014/main" id="{85B7C300-2538-F644-289E-2234FE3B4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3" y="4650278"/>
            <a:ext cx="1800000" cy="1070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artnerdetails">
            <a:extLst>
              <a:ext uri="{FF2B5EF4-FFF2-40B4-BE49-F238E27FC236}">
                <a16:creationId xmlns:a16="http://schemas.microsoft.com/office/drawing/2014/main" id="{E2847E55-68E1-305B-2FF0-82879D389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147" y="4436268"/>
            <a:ext cx="2880000" cy="1626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Partnerdetails">
            <a:extLst>
              <a:ext uri="{FF2B5EF4-FFF2-40B4-BE49-F238E27FC236}">
                <a16:creationId xmlns:a16="http://schemas.microsoft.com/office/drawing/2014/main" id="{7380BE3A-7001-E09D-D9FE-DF3CCF8FBC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591" y="4521547"/>
            <a:ext cx="2575641" cy="1455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Engadin Samnaun Val Müstair • Partner » TESSVM White Label Web">
            <a:extLst>
              <a:ext uri="{FF2B5EF4-FFF2-40B4-BE49-F238E27FC236}">
                <a16:creationId xmlns:a16="http://schemas.microsoft.com/office/drawing/2014/main" id="{0B19BCF9-2C3B-7C4D-6181-4154306FD6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4361" y="4759444"/>
            <a:ext cx="2535651" cy="85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1797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D283-2173-26E6-A299-BCF216A873E1}"/>
              </a:ext>
            </a:extLst>
          </p:cNvPr>
          <p:cNvSpPr>
            <a:spLocks noGrp="1"/>
          </p:cNvSpPr>
          <p:nvPr>
            <p:ph type="title"/>
          </p:nvPr>
        </p:nvSpPr>
        <p:spPr/>
        <p:txBody>
          <a:bodyPr>
            <a:normAutofit/>
          </a:bodyPr>
          <a:lstStyle/>
          <a:p>
            <a:r>
              <a:rPr lang="de-DE" sz="3200" dirty="0">
                <a:solidFill>
                  <a:srgbClr val="008B3F"/>
                </a:solidFill>
              </a:rPr>
              <a:t>Swisstainable Destination: Level.</a:t>
            </a:r>
            <a:endParaRPr lang="de-CH" sz="3200" dirty="0">
              <a:solidFill>
                <a:srgbClr val="008B3F"/>
              </a:solidFill>
            </a:endParaRPr>
          </a:p>
        </p:txBody>
      </p:sp>
      <p:sp>
        <p:nvSpPr>
          <p:cNvPr id="3" name="Inhaltsplatzhalter 2">
            <a:extLst>
              <a:ext uri="{FF2B5EF4-FFF2-40B4-BE49-F238E27FC236}">
                <a16:creationId xmlns:a16="http://schemas.microsoft.com/office/drawing/2014/main" id="{6CEE2F26-2418-1AC4-A332-45F1F7AABE65}"/>
              </a:ext>
            </a:extLst>
          </p:cNvPr>
          <p:cNvSpPr>
            <a:spLocks noGrp="1"/>
          </p:cNvSpPr>
          <p:nvPr>
            <p:ph idx="1"/>
          </p:nvPr>
        </p:nvSpPr>
        <p:spPr/>
        <p:txBody>
          <a:bodyPr vert="horz" lIns="0" tIns="0" rIns="0" bIns="0" rtlCol="0" anchor="t">
            <a:noAutofit/>
          </a:bodyPr>
          <a:lstStyle/>
          <a:p>
            <a:pPr marL="1270" indent="0">
              <a:spcAft>
                <a:spcPts val="800"/>
              </a:spcAft>
              <a:buClr>
                <a:srgbClr val="008B3F"/>
              </a:buClr>
              <a:buSzPct val="100000"/>
              <a:buNone/>
            </a:pPr>
            <a:r>
              <a:rPr lang="de-DE" sz="2200" dirty="0">
                <a:ea typeface="+mn-lt"/>
                <a:cs typeface="+mn-lt"/>
              </a:rPr>
              <a:t>Innerhalb des Swisstainable Destinationsprogramms werden </a:t>
            </a:r>
            <a:r>
              <a:rPr lang="de-DE" sz="2200" b="1" dirty="0">
                <a:ea typeface="+mn-lt"/>
                <a:cs typeface="+mn-lt"/>
              </a:rPr>
              <a:t>drei verschiedene Level </a:t>
            </a:r>
            <a:r>
              <a:rPr lang="de-DE" sz="2200" dirty="0">
                <a:ea typeface="+mn-lt"/>
                <a:cs typeface="+mn-lt"/>
              </a:rPr>
              <a:t>angeboten, um den unterschiedlichen Nachhaltigkeitsentwicklungen innerhalb der Destinationen Rechnung zu tragen.</a:t>
            </a:r>
          </a:p>
          <a:p>
            <a:pPr marL="1270" indent="0">
              <a:spcAft>
                <a:spcPts val="800"/>
              </a:spcAft>
              <a:buClr>
                <a:srgbClr val="008B3F"/>
              </a:buClr>
              <a:buSzPct val="100000"/>
              <a:buNone/>
            </a:pPr>
            <a:endParaRPr lang="de-DE" sz="2200" dirty="0">
              <a:ea typeface="+mn-lt"/>
              <a:cs typeface="+mn-lt"/>
            </a:endParaRPr>
          </a:p>
        </p:txBody>
      </p:sp>
      <p:sp>
        <p:nvSpPr>
          <p:cNvPr id="4" name="Foliennummernplatzhalter 3">
            <a:extLst>
              <a:ext uri="{FF2B5EF4-FFF2-40B4-BE49-F238E27FC236}">
                <a16:creationId xmlns:a16="http://schemas.microsoft.com/office/drawing/2014/main" id="{E415C775-680B-B0E7-6BEE-B2CF408E87EF}"/>
              </a:ext>
            </a:extLst>
          </p:cNvPr>
          <p:cNvSpPr>
            <a:spLocks noGrp="1"/>
          </p:cNvSpPr>
          <p:nvPr>
            <p:ph type="sldNum" sz="quarter" idx="10"/>
          </p:nvPr>
        </p:nvSpPr>
        <p:spPr/>
        <p:txBody>
          <a:bodyPr/>
          <a:lstStyle/>
          <a:p>
            <a:fld id="{D2ADA368-E207-7E43-BF78-BCE547E48A3F}" type="slidenum">
              <a:rPr lang="de-CH" smtClean="0"/>
              <a:pPr/>
              <a:t>15</a:t>
            </a:fld>
            <a:endParaRPr lang="de-CH"/>
          </a:p>
        </p:txBody>
      </p:sp>
      <p:pic>
        <p:nvPicPr>
          <p:cNvPr id="10" name="Grafik 9">
            <a:extLst>
              <a:ext uri="{FF2B5EF4-FFF2-40B4-BE49-F238E27FC236}">
                <a16:creationId xmlns:a16="http://schemas.microsoft.com/office/drawing/2014/main" id="{26CDEA5F-5203-5D47-B2BD-3B698D0CC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8908" y="3917941"/>
            <a:ext cx="2160000" cy="2160000"/>
          </a:xfrm>
          <a:prstGeom prst="rect">
            <a:avLst/>
          </a:prstGeom>
        </p:spPr>
      </p:pic>
      <p:pic>
        <p:nvPicPr>
          <p:cNvPr id="12" name="Grafik 11">
            <a:extLst>
              <a:ext uri="{FF2B5EF4-FFF2-40B4-BE49-F238E27FC236}">
                <a16:creationId xmlns:a16="http://schemas.microsoft.com/office/drawing/2014/main" id="{A7A326D1-E15E-0923-26DD-A057F86F8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8242" y="3920550"/>
            <a:ext cx="2160000" cy="2157391"/>
          </a:xfrm>
          <a:prstGeom prst="rect">
            <a:avLst/>
          </a:prstGeom>
        </p:spPr>
      </p:pic>
      <p:pic>
        <p:nvPicPr>
          <p:cNvPr id="14" name="Grafik 13">
            <a:extLst>
              <a:ext uri="{FF2B5EF4-FFF2-40B4-BE49-F238E27FC236}">
                <a16:creationId xmlns:a16="http://schemas.microsoft.com/office/drawing/2014/main" id="{E06BF8AB-094A-4135-E01E-37FCB4BAF2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3575" y="3871326"/>
            <a:ext cx="2160000" cy="2157391"/>
          </a:xfrm>
          <a:prstGeom prst="rect">
            <a:avLst/>
          </a:prstGeom>
        </p:spPr>
      </p:pic>
    </p:spTree>
    <p:extLst>
      <p:ext uri="{BB962C8B-B14F-4D97-AF65-F5344CB8AC3E}">
        <p14:creationId xmlns:p14="http://schemas.microsoft.com/office/powerpoint/2010/main" val="37604279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D283-2173-26E6-A299-BCF216A873E1}"/>
              </a:ext>
            </a:extLst>
          </p:cNvPr>
          <p:cNvSpPr>
            <a:spLocks noGrp="1"/>
          </p:cNvSpPr>
          <p:nvPr>
            <p:ph type="title"/>
          </p:nvPr>
        </p:nvSpPr>
        <p:spPr/>
        <p:txBody>
          <a:bodyPr>
            <a:normAutofit/>
          </a:bodyPr>
          <a:lstStyle/>
          <a:p>
            <a:r>
              <a:rPr lang="de-DE" sz="3200" dirty="0">
                <a:solidFill>
                  <a:srgbClr val="008B3F"/>
                </a:solidFill>
              </a:rPr>
              <a:t>Swisstainable Destination: Anforderungen.</a:t>
            </a:r>
            <a:endParaRPr lang="de-CH" sz="3200" dirty="0">
              <a:solidFill>
                <a:srgbClr val="008B3F"/>
              </a:solidFill>
            </a:endParaRPr>
          </a:p>
        </p:txBody>
      </p:sp>
      <p:pic>
        <p:nvPicPr>
          <p:cNvPr id="5" name="Grafik 5" descr="Ein Bild, das Tisch enthält.&#10;&#10;Beschreibung automatisch generiert.">
            <a:extLst>
              <a:ext uri="{FF2B5EF4-FFF2-40B4-BE49-F238E27FC236}">
                <a16:creationId xmlns:a16="http://schemas.microsoft.com/office/drawing/2014/main" id="{DB1935A8-B294-9FB4-9625-44A21CF96F85}"/>
              </a:ext>
            </a:extLst>
          </p:cNvPr>
          <p:cNvPicPr>
            <a:picLocks noGrp="1" noChangeAspect="1"/>
          </p:cNvPicPr>
          <p:nvPr>
            <p:ph idx="1"/>
          </p:nvPr>
        </p:nvPicPr>
        <p:blipFill>
          <a:blip r:embed="rId3"/>
          <a:stretch>
            <a:fillRect/>
          </a:stretch>
        </p:blipFill>
        <p:spPr>
          <a:xfrm>
            <a:off x="2145237" y="1628503"/>
            <a:ext cx="7898349" cy="4805590"/>
          </a:xfrm>
        </p:spPr>
      </p:pic>
      <p:sp>
        <p:nvSpPr>
          <p:cNvPr id="4" name="Foliennummernplatzhalter 3">
            <a:extLst>
              <a:ext uri="{FF2B5EF4-FFF2-40B4-BE49-F238E27FC236}">
                <a16:creationId xmlns:a16="http://schemas.microsoft.com/office/drawing/2014/main" id="{E415C775-680B-B0E7-6BEE-B2CF408E87EF}"/>
              </a:ext>
            </a:extLst>
          </p:cNvPr>
          <p:cNvSpPr>
            <a:spLocks noGrp="1"/>
          </p:cNvSpPr>
          <p:nvPr>
            <p:ph type="sldNum" sz="quarter" idx="10"/>
          </p:nvPr>
        </p:nvSpPr>
        <p:spPr/>
        <p:txBody>
          <a:bodyPr/>
          <a:lstStyle/>
          <a:p>
            <a:fld id="{D2ADA368-E207-7E43-BF78-BCE547E48A3F}" type="slidenum">
              <a:rPr lang="de-CH" smtClean="0"/>
              <a:pPr/>
              <a:t>16</a:t>
            </a:fld>
            <a:endParaRPr lang="de-CH"/>
          </a:p>
        </p:txBody>
      </p:sp>
    </p:spTree>
    <p:extLst>
      <p:ext uri="{BB962C8B-B14F-4D97-AF65-F5344CB8AC3E}">
        <p14:creationId xmlns:p14="http://schemas.microsoft.com/office/powerpoint/2010/main" val="41249730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D283-2173-26E6-A299-BCF216A873E1}"/>
              </a:ext>
            </a:extLst>
          </p:cNvPr>
          <p:cNvSpPr>
            <a:spLocks noGrp="1"/>
          </p:cNvSpPr>
          <p:nvPr>
            <p:ph type="title"/>
          </p:nvPr>
        </p:nvSpPr>
        <p:spPr/>
        <p:txBody>
          <a:bodyPr>
            <a:normAutofit/>
          </a:bodyPr>
          <a:lstStyle/>
          <a:p>
            <a:r>
              <a:rPr lang="de-DE" sz="3200" dirty="0">
                <a:solidFill>
                  <a:srgbClr val="008B3F"/>
                </a:solidFill>
              </a:rPr>
              <a:t>Swisstainable Destination: Durchdringung.</a:t>
            </a:r>
            <a:endParaRPr lang="de-CH" sz="3200" dirty="0">
              <a:solidFill>
                <a:srgbClr val="008B3F"/>
              </a:solidFill>
            </a:endParaRPr>
          </a:p>
        </p:txBody>
      </p:sp>
      <p:sp>
        <p:nvSpPr>
          <p:cNvPr id="3" name="Inhaltsplatzhalter 2">
            <a:extLst>
              <a:ext uri="{FF2B5EF4-FFF2-40B4-BE49-F238E27FC236}">
                <a16:creationId xmlns:a16="http://schemas.microsoft.com/office/drawing/2014/main" id="{6CEE2F26-2418-1AC4-A332-45F1F7AABE65}"/>
              </a:ext>
            </a:extLst>
          </p:cNvPr>
          <p:cNvSpPr>
            <a:spLocks noGrp="1"/>
          </p:cNvSpPr>
          <p:nvPr>
            <p:ph idx="1"/>
          </p:nvPr>
        </p:nvSpPr>
        <p:spPr/>
        <p:txBody>
          <a:bodyPr vert="horz" lIns="0" tIns="0" rIns="0" bIns="0" rtlCol="0" anchor="t">
            <a:noAutofit/>
          </a:bodyPr>
          <a:lstStyle/>
          <a:p>
            <a:pPr marL="175895" indent="-174625">
              <a:spcAft>
                <a:spcPts val="800"/>
              </a:spcAft>
              <a:buClr>
                <a:srgbClr val="008B3F"/>
              </a:buClr>
              <a:buSzPct val="100000"/>
            </a:pPr>
            <a:r>
              <a:rPr lang="de-DE" sz="2200" dirty="0">
                <a:ea typeface="+mn-lt"/>
                <a:cs typeface="+mn-lt"/>
              </a:rPr>
              <a:t>Die </a:t>
            </a:r>
            <a:r>
              <a:rPr lang="de-DE" sz="2200" b="1" dirty="0">
                <a:ea typeface="+mn-lt"/>
                <a:cs typeface="+mn-lt"/>
              </a:rPr>
              <a:t>Durchdringung</a:t>
            </a:r>
            <a:r>
              <a:rPr lang="de-DE" sz="2200" dirty="0">
                <a:ea typeface="+mn-lt"/>
                <a:cs typeface="+mn-lt"/>
              </a:rPr>
              <a:t> (Anzahl und Art der Partner auf Betriebsebene) bildet ein </a:t>
            </a:r>
            <a:r>
              <a:rPr lang="de-DE" sz="2200" b="1" dirty="0">
                <a:ea typeface="+mn-lt"/>
                <a:cs typeface="+mn-lt"/>
              </a:rPr>
              <a:t>integraler Bestandteil </a:t>
            </a:r>
            <a:r>
              <a:rPr lang="de-DE" sz="2200" dirty="0">
                <a:ea typeface="+mn-lt"/>
                <a:cs typeface="+mn-lt"/>
              </a:rPr>
              <a:t>des Programms auf Destinationsebene.</a:t>
            </a:r>
            <a:endParaRPr lang="de-DE" dirty="0">
              <a:cs typeface="Arial"/>
            </a:endParaRPr>
          </a:p>
          <a:p>
            <a:pPr marL="175895" indent="-174625">
              <a:spcAft>
                <a:spcPts val="800"/>
              </a:spcAft>
              <a:buClr>
                <a:srgbClr val="008B3F"/>
              </a:buClr>
              <a:buSzPct val="100000"/>
            </a:pPr>
            <a:r>
              <a:rPr lang="de-DE" sz="2200" dirty="0">
                <a:ea typeface="+mn-lt"/>
                <a:cs typeface="+mn-lt"/>
              </a:rPr>
              <a:t>Die Durchdringung stellt sicher, dass genügend Betriebe in der Destination zur </a:t>
            </a:r>
            <a:r>
              <a:rPr lang="de-DE" sz="2200" b="1" dirty="0">
                <a:ea typeface="+mn-lt"/>
                <a:cs typeface="+mn-lt"/>
              </a:rPr>
              <a:t>nachhaltigen Entwicklung beitragen</a:t>
            </a:r>
            <a:r>
              <a:rPr lang="de-DE" sz="2200" dirty="0">
                <a:ea typeface="+mn-lt"/>
                <a:cs typeface="+mn-lt"/>
              </a:rPr>
              <a:t>.</a:t>
            </a:r>
            <a:endParaRPr lang="de-DE" sz="2200" dirty="0">
              <a:cs typeface="Arial"/>
            </a:endParaRPr>
          </a:p>
          <a:p>
            <a:pPr marL="354965" lvl="1" indent="-174625">
              <a:spcAft>
                <a:spcPts val="800"/>
              </a:spcAft>
              <a:buClr>
                <a:srgbClr val="008B3F"/>
              </a:buClr>
              <a:buSzPct val="100000"/>
            </a:pPr>
            <a:endParaRPr lang="de-DE" altLang="de-DE" sz="1800" dirty="0">
              <a:cs typeface="Arial"/>
            </a:endParaRPr>
          </a:p>
        </p:txBody>
      </p:sp>
      <p:sp>
        <p:nvSpPr>
          <p:cNvPr id="4" name="Foliennummernplatzhalter 3">
            <a:extLst>
              <a:ext uri="{FF2B5EF4-FFF2-40B4-BE49-F238E27FC236}">
                <a16:creationId xmlns:a16="http://schemas.microsoft.com/office/drawing/2014/main" id="{E415C775-680B-B0E7-6BEE-B2CF408E87EF}"/>
              </a:ext>
            </a:extLst>
          </p:cNvPr>
          <p:cNvSpPr>
            <a:spLocks noGrp="1"/>
          </p:cNvSpPr>
          <p:nvPr>
            <p:ph type="sldNum" sz="quarter" idx="10"/>
          </p:nvPr>
        </p:nvSpPr>
        <p:spPr/>
        <p:txBody>
          <a:bodyPr/>
          <a:lstStyle/>
          <a:p>
            <a:fld id="{D2ADA368-E207-7E43-BF78-BCE547E48A3F}" type="slidenum">
              <a:rPr lang="de-CH" smtClean="0"/>
              <a:pPr/>
              <a:t>17</a:t>
            </a:fld>
            <a:endParaRPr lang="de-CH"/>
          </a:p>
        </p:txBody>
      </p:sp>
      <p:pic>
        <p:nvPicPr>
          <p:cNvPr id="6" name="Grafik 6" descr="Ein Bild, das Tisch enthält.&#10;&#10;Beschreibung automatisch generiert.">
            <a:extLst>
              <a:ext uri="{FF2B5EF4-FFF2-40B4-BE49-F238E27FC236}">
                <a16:creationId xmlns:a16="http://schemas.microsoft.com/office/drawing/2014/main" id="{1F356AF0-8D77-6885-DF64-8A7CFFF22E53}"/>
              </a:ext>
            </a:extLst>
          </p:cNvPr>
          <p:cNvPicPr>
            <a:picLocks noChangeAspect="1"/>
          </p:cNvPicPr>
          <p:nvPr/>
        </p:nvPicPr>
        <p:blipFill rotWithShape="1">
          <a:blip r:embed="rId3"/>
          <a:srcRect l="799" t="3982" r="1607" b="438"/>
          <a:stretch/>
        </p:blipFill>
        <p:spPr>
          <a:xfrm>
            <a:off x="879566" y="3892731"/>
            <a:ext cx="10293532" cy="2134252"/>
          </a:xfrm>
          <a:prstGeom prst="rect">
            <a:avLst/>
          </a:prstGeom>
          <a:ln>
            <a:noFill/>
          </a:ln>
          <a:effectLst>
            <a:outerShdw blurRad="190500" algn="tl" rotWithShape="0">
              <a:srgbClr val="000000">
                <a:alpha val="70000"/>
              </a:srgbClr>
            </a:outerShdw>
          </a:effectLst>
        </p:spPr>
      </p:pic>
      <p:sp>
        <p:nvSpPr>
          <p:cNvPr id="5" name="Rechteck 4">
            <a:extLst>
              <a:ext uri="{FF2B5EF4-FFF2-40B4-BE49-F238E27FC236}">
                <a16:creationId xmlns:a16="http://schemas.microsoft.com/office/drawing/2014/main" id="{90451FE1-D530-3F38-6E03-8B361400B5A6}"/>
              </a:ext>
            </a:extLst>
          </p:cNvPr>
          <p:cNvSpPr/>
          <p:nvPr/>
        </p:nvSpPr>
        <p:spPr>
          <a:xfrm>
            <a:off x="2563965" y="3803818"/>
            <a:ext cx="6745405" cy="2344433"/>
          </a:xfrm>
          <a:prstGeom prst="rect">
            <a:avLst/>
          </a:prstGeom>
          <a:noFill/>
          <a:ln w="38100">
            <a:solidFill>
              <a:srgbClr val="008B3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de-CH"/>
          </a:p>
        </p:txBody>
      </p:sp>
    </p:spTree>
    <p:extLst>
      <p:ext uri="{BB962C8B-B14F-4D97-AF65-F5344CB8AC3E}">
        <p14:creationId xmlns:p14="http://schemas.microsoft.com/office/powerpoint/2010/main" val="10061507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30C62-0995-4611-BDEB-2EBF088A6A0C}"/>
              </a:ext>
            </a:extLst>
          </p:cNvPr>
          <p:cNvSpPr>
            <a:spLocks noGrp="1"/>
          </p:cNvSpPr>
          <p:nvPr>
            <p:ph type="title"/>
          </p:nvPr>
        </p:nvSpPr>
        <p:spPr/>
        <p:txBody>
          <a:bodyPr/>
          <a:lstStyle/>
          <a:p>
            <a:r>
              <a:rPr lang="de-CH" noProof="0" dirty="0"/>
              <a:t>Fragen</a:t>
            </a:r>
          </a:p>
        </p:txBody>
      </p:sp>
      <p:sp>
        <p:nvSpPr>
          <p:cNvPr id="4" name="Untertitel 3">
            <a:extLst>
              <a:ext uri="{FF2B5EF4-FFF2-40B4-BE49-F238E27FC236}">
                <a16:creationId xmlns:a16="http://schemas.microsoft.com/office/drawing/2014/main" id="{0CBDE95C-4306-41C7-87FA-FFA2E485A845}"/>
              </a:ext>
            </a:extLst>
          </p:cNvPr>
          <p:cNvSpPr>
            <a:spLocks noGrp="1"/>
          </p:cNvSpPr>
          <p:nvPr>
            <p:ph type="subTitle" idx="15"/>
          </p:nvPr>
        </p:nvSpPr>
        <p:spPr/>
        <p:txBody>
          <a:bodyPr/>
          <a:lstStyle/>
          <a:p>
            <a:pPr>
              <a:spcBef>
                <a:spcPts val="600"/>
              </a:spcBef>
            </a:pPr>
            <a:r>
              <a:rPr lang="de-CH" noProof="0" dirty="0"/>
              <a:t>Schweizer Tourismus-Verband</a:t>
            </a:r>
          </a:p>
          <a:p>
            <a:pPr>
              <a:spcBef>
                <a:spcPts val="600"/>
              </a:spcBef>
            </a:pPr>
            <a:r>
              <a:rPr lang="de-CH" noProof="0" dirty="0" err="1"/>
              <a:t>Finkenhubelweg</a:t>
            </a:r>
            <a:r>
              <a:rPr lang="de-CH" noProof="0" dirty="0"/>
              <a:t> 11</a:t>
            </a:r>
          </a:p>
          <a:p>
            <a:pPr>
              <a:spcBef>
                <a:spcPts val="600"/>
              </a:spcBef>
            </a:pPr>
            <a:r>
              <a:rPr lang="de-CH" noProof="0" dirty="0"/>
              <a:t>3012 Bern</a:t>
            </a:r>
          </a:p>
          <a:p>
            <a:endParaRPr lang="de-CH" noProof="0" dirty="0"/>
          </a:p>
          <a:p>
            <a:pPr>
              <a:spcBef>
                <a:spcPts val="600"/>
              </a:spcBef>
            </a:pPr>
            <a:r>
              <a:rPr lang="de-CH" noProof="0" dirty="0"/>
              <a:t>T +41 31 307 47 47</a:t>
            </a:r>
          </a:p>
          <a:p>
            <a:pPr>
              <a:spcBef>
                <a:spcPts val="600"/>
              </a:spcBef>
            </a:pPr>
            <a:r>
              <a:rPr lang="de-CH" noProof="0" dirty="0"/>
              <a:t>info@stv-fst.ch</a:t>
            </a:r>
          </a:p>
          <a:p>
            <a:pPr>
              <a:spcBef>
                <a:spcPts val="600"/>
              </a:spcBef>
            </a:pPr>
            <a:r>
              <a:rPr lang="de-CH" noProof="0" dirty="0"/>
              <a:t>stv-fst.ch</a:t>
            </a:r>
          </a:p>
        </p:txBody>
      </p:sp>
    </p:spTree>
    <p:extLst>
      <p:ext uri="{BB962C8B-B14F-4D97-AF65-F5344CB8AC3E}">
        <p14:creationId xmlns:p14="http://schemas.microsoft.com/office/powerpoint/2010/main" val="2421851819"/>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D283-2173-26E6-A299-BCF216A873E1}"/>
              </a:ext>
            </a:extLst>
          </p:cNvPr>
          <p:cNvSpPr>
            <a:spLocks noGrp="1"/>
          </p:cNvSpPr>
          <p:nvPr>
            <p:ph type="title"/>
          </p:nvPr>
        </p:nvSpPr>
        <p:spPr/>
        <p:txBody>
          <a:bodyPr>
            <a:normAutofit/>
          </a:bodyPr>
          <a:lstStyle/>
          <a:p>
            <a:r>
              <a:rPr lang="de-DE" sz="3200" dirty="0">
                <a:solidFill>
                  <a:srgbClr val="008B3F"/>
                </a:solidFill>
              </a:rPr>
              <a:t>Swisstainable Destination: Anforderungen.</a:t>
            </a:r>
            <a:endParaRPr lang="de-CH" sz="3200" dirty="0">
              <a:solidFill>
                <a:srgbClr val="008B3F"/>
              </a:solidFill>
            </a:endParaRPr>
          </a:p>
        </p:txBody>
      </p:sp>
      <p:sp>
        <p:nvSpPr>
          <p:cNvPr id="4" name="Foliennummernplatzhalter 3">
            <a:extLst>
              <a:ext uri="{FF2B5EF4-FFF2-40B4-BE49-F238E27FC236}">
                <a16:creationId xmlns:a16="http://schemas.microsoft.com/office/drawing/2014/main" id="{E415C775-680B-B0E7-6BEE-B2CF408E87EF}"/>
              </a:ext>
            </a:extLst>
          </p:cNvPr>
          <p:cNvSpPr>
            <a:spLocks noGrp="1"/>
          </p:cNvSpPr>
          <p:nvPr>
            <p:ph type="sldNum" sz="quarter" idx="10"/>
          </p:nvPr>
        </p:nvSpPr>
        <p:spPr/>
        <p:txBody>
          <a:bodyPr/>
          <a:lstStyle/>
          <a:p>
            <a:fld id="{D2ADA368-E207-7E43-BF78-BCE547E48A3F}" type="slidenum">
              <a:rPr lang="de-CH" smtClean="0"/>
              <a:pPr/>
              <a:t>19</a:t>
            </a:fld>
            <a:endParaRPr lang="de-CH"/>
          </a:p>
        </p:txBody>
      </p:sp>
      <p:pic>
        <p:nvPicPr>
          <p:cNvPr id="8" name="Grafik 7">
            <a:extLst>
              <a:ext uri="{FF2B5EF4-FFF2-40B4-BE49-F238E27FC236}">
                <a16:creationId xmlns:a16="http://schemas.microsoft.com/office/drawing/2014/main" id="{4CF2FBF8-B6E0-E8BE-830A-14959E4AA8DD}"/>
              </a:ext>
            </a:extLst>
          </p:cNvPr>
          <p:cNvPicPr>
            <a:picLocks noChangeAspect="1"/>
          </p:cNvPicPr>
          <p:nvPr/>
        </p:nvPicPr>
        <p:blipFill rotWithShape="1">
          <a:blip r:embed="rId3"/>
          <a:srcRect l="188"/>
          <a:stretch/>
        </p:blipFill>
        <p:spPr>
          <a:xfrm>
            <a:off x="583659" y="1768490"/>
            <a:ext cx="10106249" cy="4756134"/>
          </a:xfrm>
          <a:prstGeom prst="rect">
            <a:avLst/>
          </a:prstGeom>
        </p:spPr>
      </p:pic>
    </p:spTree>
    <p:extLst>
      <p:ext uri="{BB962C8B-B14F-4D97-AF65-F5344CB8AC3E}">
        <p14:creationId xmlns:p14="http://schemas.microsoft.com/office/powerpoint/2010/main" val="284877457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A89AC-4298-6CC8-C2C5-817C4643EB0E}"/>
              </a:ext>
            </a:extLst>
          </p:cNvPr>
          <p:cNvSpPr>
            <a:spLocks noGrp="1"/>
          </p:cNvSpPr>
          <p:nvPr>
            <p:ph type="title"/>
          </p:nvPr>
        </p:nvSpPr>
        <p:spPr/>
        <p:txBody>
          <a:bodyPr>
            <a:normAutofit/>
          </a:bodyPr>
          <a:lstStyle/>
          <a:p>
            <a:pPr>
              <a:lnSpc>
                <a:spcPct val="110000"/>
              </a:lnSpc>
            </a:pPr>
            <a:r>
              <a:rPr lang="de-CH" sz="3200" dirty="0">
                <a:latin typeface="Arial" panose="020B0604020202020204" pitchFamily="34" charset="0"/>
                <a:cs typeface="Arial" panose="020B0604020202020204" pitchFamily="34" charset="0"/>
              </a:rPr>
              <a:t>Agenda</a:t>
            </a:r>
          </a:p>
        </p:txBody>
      </p:sp>
      <p:sp>
        <p:nvSpPr>
          <p:cNvPr id="3" name="Inhaltsplatzhalter 2">
            <a:extLst>
              <a:ext uri="{FF2B5EF4-FFF2-40B4-BE49-F238E27FC236}">
                <a16:creationId xmlns:a16="http://schemas.microsoft.com/office/drawing/2014/main" id="{EAD93A28-BF47-B463-AF9E-06AD95D02172}"/>
              </a:ext>
            </a:extLst>
          </p:cNvPr>
          <p:cNvSpPr>
            <a:spLocks noGrp="1"/>
          </p:cNvSpPr>
          <p:nvPr>
            <p:ph idx="1"/>
          </p:nvPr>
        </p:nvSpPr>
        <p:spPr>
          <a:xfrm>
            <a:off x="838200" y="1690688"/>
            <a:ext cx="10512425" cy="4351338"/>
          </a:xfrm>
        </p:spPr>
        <p:txBody>
          <a:bodyPr/>
          <a:lstStyle/>
          <a:p>
            <a:pPr marL="0" lvl="1" indent="0">
              <a:lnSpc>
                <a:spcPct val="100000"/>
              </a:lnSpc>
              <a:spcBef>
                <a:spcPts val="400"/>
              </a:spcBef>
              <a:spcAft>
                <a:spcPts val="600"/>
              </a:spcAft>
              <a:buNone/>
            </a:pPr>
            <a:r>
              <a:rPr lang="de-DE" b="1" dirty="0">
                <a:solidFill>
                  <a:srgbClr val="000000"/>
                </a:solidFill>
                <a:latin typeface="Arial" panose="020B0604020202020204" pitchFamily="34" charset="0"/>
                <a:cs typeface="Arial" panose="020B0604020202020204" pitchFamily="34" charset="0"/>
              </a:rPr>
              <a:t>Kompetenzzentrum Nachhaltigkeit (KONA)</a:t>
            </a:r>
          </a:p>
          <a:p>
            <a:pPr marL="544350" lvl="1" indent="-274556">
              <a:lnSpc>
                <a:spcPct val="100000"/>
              </a:lnSpc>
              <a:spcBef>
                <a:spcPts val="400"/>
              </a:spcBef>
              <a:spcAft>
                <a:spcPts val="600"/>
              </a:spcAft>
              <a:buFont typeface="Symbol" panose="05050102010706020507" pitchFamily="18" charset="2"/>
              <a:buChar char="-"/>
            </a:pPr>
            <a:r>
              <a:rPr lang="de-CH" dirty="0">
                <a:solidFill>
                  <a:srgbClr val="000000"/>
                </a:solidFill>
                <a:latin typeface="Arial" panose="020B0604020202020204" pitchFamily="34" charset="0"/>
                <a:cs typeface="Arial" panose="020B0604020202020204" pitchFamily="34" charset="0"/>
              </a:rPr>
              <a:t>Aktueller Stand</a:t>
            </a:r>
          </a:p>
          <a:p>
            <a:pPr marL="544350" lvl="1" indent="-274556">
              <a:lnSpc>
                <a:spcPct val="100000"/>
              </a:lnSpc>
              <a:spcBef>
                <a:spcPts val="400"/>
              </a:spcBef>
              <a:spcAft>
                <a:spcPts val="600"/>
              </a:spcAft>
              <a:buFont typeface="Symbol" panose="05050102010706020507" pitchFamily="18" charset="2"/>
              <a:buChar char="-"/>
            </a:pPr>
            <a:r>
              <a:rPr lang="de-CH" dirty="0">
                <a:solidFill>
                  <a:srgbClr val="000000"/>
                </a:solidFill>
                <a:latin typeface="Arial" panose="020B0604020202020204" pitchFamily="34" charset="0"/>
                <a:cs typeface="Arial" panose="020B0604020202020204" pitchFamily="34" charset="0"/>
              </a:rPr>
              <a:t>Swisstainable Betriebsebene: Update Anzahl Anmeldungen</a:t>
            </a:r>
          </a:p>
          <a:p>
            <a:pPr marL="544350" lvl="1" indent="-274556">
              <a:lnSpc>
                <a:spcPct val="100000"/>
              </a:lnSpc>
              <a:spcBef>
                <a:spcPts val="400"/>
              </a:spcBef>
              <a:spcAft>
                <a:spcPts val="600"/>
              </a:spcAft>
              <a:buFont typeface="Symbol" panose="05050102010706020507" pitchFamily="18" charset="2"/>
              <a:buChar char="-"/>
            </a:pPr>
            <a:r>
              <a:rPr lang="de-CH" dirty="0">
                <a:solidFill>
                  <a:srgbClr val="000000"/>
                </a:solidFill>
                <a:latin typeface="Arial" panose="020B0604020202020204" pitchFamily="34" charset="0"/>
                <a:cs typeface="Arial" panose="020B0604020202020204" pitchFamily="34" charset="0"/>
              </a:rPr>
              <a:t>Swisstainable Betriebsebene: Massnahmenkatalog zur Unterstützung Akquise und Einstufung</a:t>
            </a:r>
          </a:p>
          <a:p>
            <a:pPr marL="544350" lvl="1" indent="-274556">
              <a:lnSpc>
                <a:spcPct val="100000"/>
              </a:lnSpc>
              <a:spcBef>
                <a:spcPts val="400"/>
              </a:spcBef>
              <a:spcAft>
                <a:spcPts val="600"/>
              </a:spcAft>
              <a:buFont typeface="Symbol" panose="05050102010706020507" pitchFamily="18" charset="2"/>
              <a:buChar char="-"/>
            </a:pPr>
            <a:r>
              <a:rPr lang="de-CH" dirty="0">
                <a:solidFill>
                  <a:srgbClr val="000000"/>
                </a:solidFill>
                <a:latin typeface="Arial" panose="020B0604020202020204" pitchFamily="34" charset="0"/>
                <a:cs typeface="Arial" panose="020B0604020202020204" pitchFamily="34" charset="0"/>
              </a:rPr>
              <a:t>Swisstainable Destinationsansatz: Vorstellung</a:t>
            </a:r>
          </a:p>
          <a:p>
            <a:pPr marL="0" lvl="1" indent="0">
              <a:lnSpc>
                <a:spcPct val="100000"/>
              </a:lnSpc>
              <a:spcBef>
                <a:spcPts val="400"/>
              </a:spcBef>
              <a:spcAft>
                <a:spcPts val="600"/>
              </a:spcAft>
              <a:buNone/>
            </a:pPr>
            <a:r>
              <a:rPr lang="de-DE" b="1" dirty="0">
                <a:solidFill>
                  <a:srgbClr val="000000"/>
                </a:solidFill>
                <a:latin typeface="Arial" panose="020B0604020202020204" pitchFamily="34" charset="0"/>
                <a:cs typeface="Arial" panose="020B0604020202020204" pitchFamily="34" charset="0"/>
              </a:rPr>
              <a:t>Tourismuspolitik</a:t>
            </a:r>
          </a:p>
          <a:p>
            <a:pPr marL="544350" lvl="1" indent="-274556">
              <a:lnSpc>
                <a:spcPct val="100000"/>
              </a:lnSpc>
              <a:spcBef>
                <a:spcPts val="400"/>
              </a:spcBef>
              <a:spcAft>
                <a:spcPts val="600"/>
              </a:spcAft>
              <a:buFont typeface="Symbol" panose="05050102010706020507" pitchFamily="18" charset="2"/>
              <a:buChar char="-"/>
            </a:pPr>
            <a:r>
              <a:rPr lang="de-CH" dirty="0">
                <a:solidFill>
                  <a:srgbClr val="000000"/>
                </a:solidFill>
                <a:latin typeface="Arial" panose="020B0604020202020204" pitchFamily="34" charset="0"/>
                <a:cs typeface="Arial" panose="020B0604020202020204" pitchFamily="34" charset="0"/>
              </a:rPr>
              <a:t>Energiemangellage</a:t>
            </a:r>
          </a:p>
          <a:p>
            <a:pPr marL="544350" lvl="1" indent="-274556">
              <a:lnSpc>
                <a:spcPct val="100000"/>
              </a:lnSpc>
              <a:spcBef>
                <a:spcPts val="400"/>
              </a:spcBef>
              <a:spcAft>
                <a:spcPts val="600"/>
              </a:spcAft>
              <a:buFont typeface="Symbol" panose="05050102010706020507" pitchFamily="18" charset="2"/>
              <a:buChar char="-"/>
            </a:pPr>
            <a:r>
              <a:rPr lang="de-CH" dirty="0">
                <a:solidFill>
                  <a:srgbClr val="000000"/>
                </a:solidFill>
                <a:latin typeface="Arial" panose="020B0604020202020204" pitchFamily="34" charset="0"/>
                <a:cs typeface="Arial" panose="020B0604020202020204" pitchFamily="34" charset="0"/>
              </a:rPr>
              <a:t>Standortförderungsbotschaft 2024 - 2027</a:t>
            </a:r>
          </a:p>
          <a:p>
            <a:pPr marL="544350" lvl="1" indent="-274556">
              <a:lnSpc>
                <a:spcPct val="100000"/>
              </a:lnSpc>
              <a:spcBef>
                <a:spcPts val="400"/>
              </a:spcBef>
              <a:spcAft>
                <a:spcPts val="600"/>
              </a:spcAft>
              <a:buFont typeface="Symbol" panose="05050102010706020507" pitchFamily="18" charset="2"/>
              <a:buChar char="-"/>
            </a:pPr>
            <a:endParaRPr lang="de-DE" dirty="0">
              <a:solidFill>
                <a:srgbClr val="000000"/>
              </a:solidFill>
              <a:latin typeface="Arial" panose="020B0604020202020204" pitchFamily="34" charset="0"/>
              <a:cs typeface="Arial" panose="020B0604020202020204" pitchFamily="34" charset="0"/>
            </a:endParaRPr>
          </a:p>
          <a:p>
            <a:endParaRPr lang="de-CH" dirty="0"/>
          </a:p>
        </p:txBody>
      </p:sp>
      <p:sp>
        <p:nvSpPr>
          <p:cNvPr id="4" name="Fußzeilenplatzhalter 3">
            <a:extLst>
              <a:ext uri="{FF2B5EF4-FFF2-40B4-BE49-F238E27FC236}">
                <a16:creationId xmlns:a16="http://schemas.microsoft.com/office/drawing/2014/main" id="{9B0ECB1B-B395-C801-F199-B648C3A4CC0E}"/>
              </a:ext>
            </a:extLst>
          </p:cNvPr>
          <p:cNvSpPr>
            <a:spLocks noGrp="1"/>
          </p:cNvSpPr>
          <p:nvPr>
            <p:ph type="ftr" sz="quarter" idx="11"/>
          </p:nvPr>
        </p:nvSpPr>
        <p:spPr>
          <a:xfrm>
            <a:off x="768384" y="6165304"/>
            <a:ext cx="8784000" cy="144016"/>
          </a:xfrm>
          <a:prstGeom prst="rect">
            <a:avLst/>
          </a:prstGeom>
        </p:spPr>
        <p:txBody>
          <a:bodyPr vert="horz" lIns="0" tIns="0" rIns="0" bIns="0" rtlCol="0" anchor="t" anchorCtr="0"/>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stv-fst.ch</a:t>
            </a:r>
          </a:p>
        </p:txBody>
      </p:sp>
      <p:sp>
        <p:nvSpPr>
          <p:cNvPr id="5" name="Foliennummernplatzhalter 4">
            <a:extLst>
              <a:ext uri="{FF2B5EF4-FFF2-40B4-BE49-F238E27FC236}">
                <a16:creationId xmlns:a16="http://schemas.microsoft.com/office/drawing/2014/main" id="{36499021-4A54-A80E-F906-837891B2636C}"/>
              </a:ext>
            </a:extLst>
          </p:cNvPr>
          <p:cNvSpPr>
            <a:spLocks noGrp="1"/>
          </p:cNvSpPr>
          <p:nvPr>
            <p:ph type="sldNum" sz="quarter" idx="12"/>
          </p:nvPr>
        </p:nvSpPr>
        <p:spPr>
          <a:xfrm>
            <a:off x="11615293" y="3356992"/>
            <a:ext cx="573622" cy="180020"/>
          </a:xfrm>
          <a:prstGeom prst="rect">
            <a:avLst/>
          </a:prstGeom>
        </p:spPr>
        <p:txBody>
          <a:bodyPr vert="horz" lIns="0" tIns="0" rIns="0" bIns="0" rtlCol="0" anchor="t" anchorCtr="0"/>
          <a:lstStyle>
            <a:defPPr>
              <a:defRPr lang="de-DE"/>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2AD375-037F-43D0-B059-5172DA06796A}" type="slidenum">
              <a:rPr lang="de-CH" smtClean="0"/>
              <a:pPr/>
              <a:t>2</a:t>
            </a:fld>
            <a:endParaRPr lang="de-CH" dirty="0"/>
          </a:p>
        </p:txBody>
      </p:sp>
    </p:spTree>
    <p:extLst>
      <p:ext uri="{BB962C8B-B14F-4D97-AF65-F5344CB8AC3E}">
        <p14:creationId xmlns:p14="http://schemas.microsoft.com/office/powerpoint/2010/main" val="365053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A89AC-4298-6CC8-C2C5-817C4643EB0E}"/>
              </a:ext>
            </a:extLst>
          </p:cNvPr>
          <p:cNvSpPr>
            <a:spLocks noGrp="1"/>
          </p:cNvSpPr>
          <p:nvPr>
            <p:ph type="title"/>
          </p:nvPr>
        </p:nvSpPr>
        <p:spPr/>
        <p:txBody>
          <a:bodyPr>
            <a:normAutofit/>
          </a:bodyPr>
          <a:lstStyle/>
          <a:p>
            <a:pPr>
              <a:lnSpc>
                <a:spcPct val="110000"/>
              </a:lnSpc>
            </a:pPr>
            <a:r>
              <a:rPr lang="de-CH" sz="3200" dirty="0">
                <a:latin typeface="Arial" panose="020B0604020202020204" pitchFamily="34" charset="0"/>
                <a:cs typeface="Arial" panose="020B0604020202020204" pitchFamily="34" charset="0"/>
              </a:rPr>
              <a:t>Aktueller Stand KONA</a:t>
            </a:r>
          </a:p>
        </p:txBody>
      </p:sp>
      <p:sp>
        <p:nvSpPr>
          <p:cNvPr id="3" name="Inhaltsplatzhalter 2">
            <a:extLst>
              <a:ext uri="{FF2B5EF4-FFF2-40B4-BE49-F238E27FC236}">
                <a16:creationId xmlns:a16="http://schemas.microsoft.com/office/drawing/2014/main" id="{EAD93A28-BF47-B463-AF9E-06AD95D02172}"/>
              </a:ext>
            </a:extLst>
          </p:cNvPr>
          <p:cNvSpPr>
            <a:spLocks noGrp="1"/>
          </p:cNvSpPr>
          <p:nvPr>
            <p:ph idx="1"/>
          </p:nvPr>
        </p:nvSpPr>
        <p:spPr>
          <a:xfrm>
            <a:off x="838201" y="1825625"/>
            <a:ext cx="5256212" cy="4351338"/>
          </a:xfrm>
        </p:spPr>
        <p:txBody>
          <a:bodyPr>
            <a:normAutofit/>
          </a:bodyPr>
          <a:lstStyle/>
          <a:p>
            <a:pPr marL="0" lvl="1" indent="0">
              <a:lnSpc>
                <a:spcPct val="100000"/>
              </a:lnSpc>
              <a:spcBef>
                <a:spcPts val="400"/>
              </a:spcBef>
              <a:spcAft>
                <a:spcPts val="600"/>
              </a:spcAft>
              <a:buNone/>
            </a:pPr>
            <a:r>
              <a:rPr lang="de-DE" sz="2200" b="1" dirty="0">
                <a:solidFill>
                  <a:srgbClr val="000000"/>
                </a:solidFill>
                <a:latin typeface="Arial" panose="020B0604020202020204" pitchFamily="34" charset="0"/>
                <a:cs typeface="Arial" panose="020B0604020202020204" pitchFamily="34" charset="0"/>
              </a:rPr>
              <a:t>Handlungsfeld Vernetzung</a:t>
            </a:r>
          </a:p>
          <a:p>
            <a:pPr marL="544350" lvl="1" indent="-274556">
              <a:lnSpc>
                <a:spcPct val="100000"/>
              </a:lnSpc>
              <a:spcBef>
                <a:spcPts val="400"/>
              </a:spcBef>
              <a:spcAft>
                <a:spcPts val="600"/>
              </a:spcAft>
              <a:buFont typeface="Symbol" panose="05050102010706020507" pitchFamily="18" charset="2"/>
              <a:buChar char="-"/>
            </a:pPr>
            <a:r>
              <a:rPr lang="de-CH" sz="2200" dirty="0">
                <a:solidFill>
                  <a:srgbClr val="000000"/>
                </a:solidFill>
                <a:latin typeface="Arial" panose="020B0604020202020204" pitchFamily="34" charset="0"/>
                <a:cs typeface="Arial" panose="020B0604020202020204" pitchFamily="34" charset="0"/>
              </a:rPr>
              <a:t>Unterhalt </a:t>
            </a:r>
            <a:r>
              <a:rPr lang="de-CH" sz="2200" dirty="0">
                <a:solidFill>
                  <a:srgbClr val="000000"/>
                </a:solidFill>
                <a:latin typeface="Arial" panose="020B0604020202020204" pitchFamily="34" charset="0"/>
                <a:cs typeface="Arial" panose="020B0604020202020204" pitchFamily="34" charset="0"/>
                <a:hlinkClick r:id="rId2"/>
              </a:rPr>
              <a:t>LinkedIn Gruppe</a:t>
            </a:r>
            <a:endParaRPr lang="de-CH" sz="2200" dirty="0">
              <a:solidFill>
                <a:srgbClr val="000000"/>
              </a:solidFill>
              <a:latin typeface="Arial" panose="020B0604020202020204" pitchFamily="34" charset="0"/>
              <a:cs typeface="Arial" panose="020B0604020202020204" pitchFamily="34" charset="0"/>
            </a:endParaRPr>
          </a:p>
          <a:p>
            <a:pPr marL="544350" lvl="1" indent="-274556">
              <a:lnSpc>
                <a:spcPct val="100000"/>
              </a:lnSpc>
              <a:spcBef>
                <a:spcPts val="400"/>
              </a:spcBef>
              <a:spcAft>
                <a:spcPts val="600"/>
              </a:spcAft>
              <a:buFont typeface="Symbol" panose="05050102010706020507" pitchFamily="18" charset="2"/>
              <a:buChar char="-"/>
            </a:pPr>
            <a:r>
              <a:rPr lang="de-CH" sz="2200" dirty="0">
                <a:solidFill>
                  <a:srgbClr val="000000"/>
                </a:solidFill>
                <a:latin typeface="Arial" panose="020B0604020202020204" pitchFamily="34" charset="0"/>
                <a:cs typeface="Arial" panose="020B0604020202020204" pitchFamily="34" charset="0"/>
              </a:rPr>
              <a:t>Webinar am 14. März 2023</a:t>
            </a:r>
          </a:p>
          <a:p>
            <a:pPr marL="544350" lvl="1" indent="-274556">
              <a:lnSpc>
                <a:spcPct val="100000"/>
              </a:lnSpc>
              <a:spcBef>
                <a:spcPts val="400"/>
              </a:spcBef>
              <a:spcAft>
                <a:spcPts val="600"/>
              </a:spcAft>
              <a:buFont typeface="Symbol" panose="05050102010706020507" pitchFamily="18" charset="2"/>
              <a:buChar char="-"/>
            </a:pPr>
            <a:r>
              <a:rPr lang="de-CH" sz="2200" dirty="0">
                <a:solidFill>
                  <a:srgbClr val="000000"/>
                </a:solidFill>
                <a:latin typeface="Arial" panose="020B0604020202020204" pitchFamily="34" charset="0"/>
                <a:cs typeface="Arial" panose="020B0604020202020204" pitchFamily="34" charset="0"/>
              </a:rPr>
              <a:t>Event am 16. &amp; 17. Oktober 2023</a:t>
            </a:r>
          </a:p>
          <a:p>
            <a:pPr marL="544350" lvl="1" indent="-274556">
              <a:lnSpc>
                <a:spcPct val="100000"/>
              </a:lnSpc>
              <a:spcBef>
                <a:spcPts val="400"/>
              </a:spcBef>
              <a:spcAft>
                <a:spcPts val="600"/>
              </a:spcAft>
              <a:buFont typeface="Symbol" panose="05050102010706020507" pitchFamily="18" charset="2"/>
              <a:buChar char="-"/>
            </a:pPr>
            <a:r>
              <a:rPr lang="de-CH" sz="2200" dirty="0">
                <a:solidFill>
                  <a:srgbClr val="000000"/>
                </a:solidFill>
                <a:latin typeface="Arial" panose="020B0604020202020204" pitchFamily="34" charset="0"/>
                <a:cs typeface="Arial" panose="020B0604020202020204" pitchFamily="34" charset="0"/>
              </a:rPr>
              <a:t>Aufbau </a:t>
            </a:r>
            <a:r>
              <a:rPr lang="de-CH" sz="2200" dirty="0">
                <a:solidFill>
                  <a:srgbClr val="000000"/>
                </a:solidFill>
                <a:latin typeface="Arial" panose="020B0604020202020204" pitchFamily="34" charset="0"/>
                <a:cs typeface="Arial" panose="020B0604020202020204" pitchFamily="34" charset="0"/>
                <a:hlinkClick r:id="rId3"/>
              </a:rPr>
              <a:t>Nachhaltigkeitsplattform</a:t>
            </a:r>
            <a:endParaRPr lang="de-CH" sz="2200" dirty="0">
              <a:solidFill>
                <a:srgbClr val="000000"/>
              </a:solidFill>
              <a:latin typeface="Arial" panose="020B0604020202020204" pitchFamily="34" charset="0"/>
              <a:cs typeface="Arial" panose="020B0604020202020204" pitchFamily="34" charset="0"/>
            </a:endParaRPr>
          </a:p>
          <a:p>
            <a:pPr marL="0" lvl="1" indent="0">
              <a:lnSpc>
                <a:spcPct val="100000"/>
              </a:lnSpc>
              <a:spcBef>
                <a:spcPts val="400"/>
              </a:spcBef>
              <a:spcAft>
                <a:spcPts val="600"/>
              </a:spcAft>
              <a:buNone/>
            </a:pPr>
            <a:endParaRPr lang="de-CH" sz="2200" b="1" dirty="0">
              <a:solidFill>
                <a:srgbClr val="000000"/>
              </a:solidFill>
              <a:latin typeface="Arial" panose="020B0604020202020204" pitchFamily="34" charset="0"/>
              <a:cs typeface="Arial" panose="020B0604020202020204" pitchFamily="34" charset="0"/>
            </a:endParaRPr>
          </a:p>
          <a:p>
            <a:pPr marL="0" lvl="1" indent="0">
              <a:lnSpc>
                <a:spcPct val="100000"/>
              </a:lnSpc>
              <a:spcBef>
                <a:spcPts val="400"/>
              </a:spcBef>
              <a:spcAft>
                <a:spcPts val="600"/>
              </a:spcAft>
              <a:buNone/>
            </a:pPr>
            <a:r>
              <a:rPr lang="de-CH" sz="2200" b="1" dirty="0">
                <a:solidFill>
                  <a:srgbClr val="000000"/>
                </a:solidFill>
                <a:latin typeface="Arial" panose="020B0604020202020204" pitchFamily="34" charset="0"/>
                <a:cs typeface="Arial" panose="020B0604020202020204" pitchFamily="34" charset="0"/>
              </a:rPr>
              <a:t>Handlungsfeld Reporting</a:t>
            </a:r>
          </a:p>
          <a:p>
            <a:pPr marL="544350" lvl="1" indent="-274556">
              <a:lnSpc>
                <a:spcPct val="100000"/>
              </a:lnSpc>
              <a:spcBef>
                <a:spcPts val="400"/>
              </a:spcBef>
              <a:spcAft>
                <a:spcPts val="600"/>
              </a:spcAft>
              <a:buFont typeface="Symbol" panose="05050102010706020507" pitchFamily="18" charset="2"/>
              <a:buChar char="-"/>
            </a:pPr>
            <a:r>
              <a:rPr lang="de-CH" sz="2200" dirty="0">
                <a:solidFill>
                  <a:srgbClr val="000000"/>
                </a:solidFill>
                <a:latin typeface="Arial" panose="020B0604020202020204" pitchFamily="34" charset="0"/>
                <a:cs typeface="Arial" panose="020B0604020202020204" pitchFamily="34" charset="0"/>
              </a:rPr>
              <a:t>Teilnahme Projekt The Impact Alliance von </a:t>
            </a:r>
            <a:r>
              <a:rPr lang="de-CH" sz="2200" dirty="0" err="1">
                <a:solidFill>
                  <a:srgbClr val="000000"/>
                </a:solidFill>
                <a:latin typeface="Arial" panose="020B0604020202020204" pitchFamily="34" charset="0"/>
                <a:cs typeface="Arial" panose="020B0604020202020204" pitchFamily="34" charset="0"/>
              </a:rPr>
              <a:t>TourCert</a:t>
            </a:r>
            <a:endParaRPr lang="de-DE" sz="2200" dirty="0">
              <a:solidFill>
                <a:srgbClr val="000000"/>
              </a:solidFill>
              <a:latin typeface="Arial" panose="020B0604020202020204" pitchFamily="34" charset="0"/>
              <a:cs typeface="Arial" panose="020B0604020202020204" pitchFamily="34" charset="0"/>
            </a:endParaRPr>
          </a:p>
          <a:p>
            <a:endParaRPr lang="de-CH" dirty="0"/>
          </a:p>
        </p:txBody>
      </p:sp>
      <p:sp>
        <p:nvSpPr>
          <p:cNvPr id="4" name="Fußzeilenplatzhalter 3">
            <a:extLst>
              <a:ext uri="{FF2B5EF4-FFF2-40B4-BE49-F238E27FC236}">
                <a16:creationId xmlns:a16="http://schemas.microsoft.com/office/drawing/2014/main" id="{9B0ECB1B-B395-C801-F199-B648C3A4CC0E}"/>
              </a:ext>
            </a:extLst>
          </p:cNvPr>
          <p:cNvSpPr>
            <a:spLocks noGrp="1"/>
          </p:cNvSpPr>
          <p:nvPr>
            <p:ph type="ftr" sz="quarter" idx="11"/>
          </p:nvPr>
        </p:nvSpPr>
        <p:spPr>
          <a:xfrm>
            <a:off x="768384" y="6165304"/>
            <a:ext cx="8784000" cy="144016"/>
          </a:xfrm>
          <a:prstGeom prst="rect">
            <a:avLst/>
          </a:prstGeom>
        </p:spPr>
        <p:txBody>
          <a:bodyPr vert="horz" lIns="0" tIns="0" rIns="0" bIns="0" rtlCol="0" anchor="t" anchorCtr="0"/>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stv-fst.ch</a:t>
            </a:r>
          </a:p>
        </p:txBody>
      </p:sp>
      <p:sp>
        <p:nvSpPr>
          <p:cNvPr id="5" name="Foliennummernplatzhalter 4">
            <a:extLst>
              <a:ext uri="{FF2B5EF4-FFF2-40B4-BE49-F238E27FC236}">
                <a16:creationId xmlns:a16="http://schemas.microsoft.com/office/drawing/2014/main" id="{36499021-4A54-A80E-F906-837891B2636C}"/>
              </a:ext>
            </a:extLst>
          </p:cNvPr>
          <p:cNvSpPr>
            <a:spLocks noGrp="1"/>
          </p:cNvSpPr>
          <p:nvPr>
            <p:ph type="sldNum" sz="quarter" idx="12"/>
          </p:nvPr>
        </p:nvSpPr>
        <p:spPr>
          <a:xfrm>
            <a:off x="11615293" y="3356992"/>
            <a:ext cx="573622" cy="180020"/>
          </a:xfrm>
          <a:prstGeom prst="rect">
            <a:avLst/>
          </a:prstGeom>
        </p:spPr>
        <p:txBody>
          <a:bodyPr vert="horz" lIns="0" tIns="0" rIns="0" bIns="0" rtlCol="0" anchor="t" anchorCtr="0"/>
          <a:lstStyle>
            <a:defPPr>
              <a:defRPr lang="de-DE"/>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2AD375-037F-43D0-B059-5172DA06796A}" type="slidenum">
              <a:rPr lang="de-CH" smtClean="0"/>
              <a:pPr/>
              <a:t>3</a:t>
            </a:fld>
            <a:endParaRPr lang="de-CH" dirty="0"/>
          </a:p>
        </p:txBody>
      </p:sp>
      <p:pic>
        <p:nvPicPr>
          <p:cNvPr id="6" name="Picture 2" descr="Grafik Kompetenzzentrum Nachhaltigkeit (KONA)">
            <a:extLst>
              <a:ext uri="{FF2B5EF4-FFF2-40B4-BE49-F238E27FC236}">
                <a16:creationId xmlns:a16="http://schemas.microsoft.com/office/drawing/2014/main" id="{E62F832F-0898-1233-40A6-4974697615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4412" y="1552067"/>
            <a:ext cx="5466539" cy="489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52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0734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183" y="661635"/>
            <a:ext cx="9070645" cy="823656"/>
          </a:xfrm>
        </p:spPr>
        <p:txBody>
          <a:bodyPr>
            <a:normAutofit/>
          </a:bodyPr>
          <a:lstStyle/>
          <a:p>
            <a:r>
              <a:rPr lang="de-CH" sz="3200" noProof="0" dirty="0">
                <a:solidFill>
                  <a:srgbClr val="008B3F"/>
                </a:solidFill>
              </a:rPr>
              <a:t>Swisstainable: Gesamtanmeldung gemäss Level.</a:t>
            </a:r>
          </a:p>
        </p:txBody>
      </p:sp>
      <p:sp>
        <p:nvSpPr>
          <p:cNvPr id="6" name="Inhaltsplatzhalter 2">
            <a:extLst>
              <a:ext uri="{FF2B5EF4-FFF2-40B4-BE49-F238E27FC236}">
                <a16:creationId xmlns:a16="http://schemas.microsoft.com/office/drawing/2014/main" id="{71F00EED-0967-4C49-A26F-D2FCC2DA9315}"/>
              </a:ext>
            </a:extLst>
          </p:cNvPr>
          <p:cNvSpPr>
            <a:spLocks noGrp="1"/>
          </p:cNvSpPr>
          <p:nvPr>
            <p:ph idx="1"/>
          </p:nvPr>
        </p:nvSpPr>
        <p:spPr>
          <a:xfrm>
            <a:off x="768183" y="1815064"/>
            <a:ext cx="5218215" cy="4570809"/>
          </a:xfrm>
        </p:spPr>
        <p:txBody>
          <a:bodyPr>
            <a:normAutofit/>
          </a:bodyPr>
          <a:lstStyle/>
          <a:p>
            <a:pPr>
              <a:lnSpc>
                <a:spcPct val="130000"/>
              </a:lnSpc>
              <a:spcAft>
                <a:spcPts val="800"/>
              </a:spcAft>
              <a:buClr>
                <a:srgbClr val="008B3F"/>
              </a:buClr>
              <a:buSzPct val="100000"/>
              <a:defRPr/>
            </a:pPr>
            <a:endParaRPr lang="de-DE" dirty="0"/>
          </a:p>
          <a:p>
            <a:pPr>
              <a:lnSpc>
                <a:spcPct val="130000"/>
              </a:lnSpc>
              <a:spcAft>
                <a:spcPts val="800"/>
              </a:spcAft>
              <a:buClr>
                <a:srgbClr val="008B3F"/>
              </a:buClr>
              <a:buSzPct val="100000"/>
              <a:defRPr/>
            </a:pPr>
            <a:r>
              <a:rPr lang="de-CH" dirty="0"/>
              <a:t>Level 1: 		658 Betriebe</a:t>
            </a:r>
          </a:p>
          <a:p>
            <a:pPr>
              <a:lnSpc>
                <a:spcPct val="130000"/>
              </a:lnSpc>
              <a:spcAft>
                <a:spcPts val="800"/>
              </a:spcAft>
              <a:buClr>
                <a:srgbClr val="008B3F"/>
              </a:buClr>
              <a:buSzPct val="100000"/>
              <a:defRPr/>
            </a:pPr>
            <a:r>
              <a:rPr lang="de-CH" dirty="0">
                <a:latin typeface="Arial" panose="020B0604020202020204" pitchFamily="34" charset="0"/>
                <a:ea typeface="Calibri" panose="020F0502020204030204" pitchFamily="34" charset="0"/>
              </a:rPr>
              <a:t>Level 2:		147 Betriebe</a:t>
            </a:r>
          </a:p>
          <a:p>
            <a:pPr>
              <a:lnSpc>
                <a:spcPct val="130000"/>
              </a:lnSpc>
              <a:spcAft>
                <a:spcPts val="800"/>
              </a:spcAft>
              <a:buClr>
                <a:srgbClr val="008B3F"/>
              </a:buClr>
              <a:buSzPct val="100000"/>
              <a:defRPr/>
            </a:pPr>
            <a:r>
              <a:rPr lang="de-CH" dirty="0">
                <a:latin typeface="Arial" panose="020B0604020202020204" pitchFamily="34" charset="0"/>
                <a:ea typeface="Calibri" panose="020F0502020204030204" pitchFamily="34" charset="0"/>
              </a:rPr>
              <a:t>Level 3:		192 Betriebe</a:t>
            </a:r>
          </a:p>
          <a:p>
            <a:pPr>
              <a:lnSpc>
                <a:spcPct val="130000"/>
              </a:lnSpc>
              <a:spcAft>
                <a:spcPts val="800"/>
              </a:spcAft>
              <a:buClr>
                <a:srgbClr val="008B3F"/>
              </a:buClr>
              <a:buSzPct val="100000"/>
              <a:defRPr/>
            </a:pPr>
            <a:r>
              <a:rPr lang="de-CH" dirty="0">
                <a:latin typeface="Arial" panose="020B0604020202020204" pitchFamily="34" charset="0"/>
                <a:ea typeface="Calibri" panose="020F0502020204030204" pitchFamily="34" charset="0"/>
              </a:rPr>
              <a:t>Noch ausstehend:	646 Betriebe</a:t>
            </a:r>
          </a:p>
          <a:p>
            <a:pPr marL="975">
              <a:lnSpc>
                <a:spcPct val="130000"/>
              </a:lnSpc>
              <a:spcAft>
                <a:spcPts val="800"/>
              </a:spcAft>
              <a:buClr>
                <a:srgbClr val="008B3F"/>
              </a:buClr>
              <a:buSzPct val="100000"/>
              <a:defRPr/>
            </a:pPr>
            <a:r>
              <a:rPr lang="de-CH" b="1" dirty="0">
                <a:latin typeface="Arial" panose="020B0604020202020204" pitchFamily="34" charset="0"/>
                <a:ea typeface="Calibri" panose="020F0502020204030204" pitchFamily="34" charset="0"/>
              </a:rPr>
              <a:t>Total			1643 Betriebe*</a:t>
            </a:r>
          </a:p>
          <a:p>
            <a:pPr>
              <a:lnSpc>
                <a:spcPct val="130000"/>
              </a:lnSpc>
              <a:spcAft>
                <a:spcPts val="800"/>
              </a:spcAft>
              <a:buClr>
                <a:srgbClr val="008B3F"/>
              </a:buClr>
              <a:buSzPct val="100000"/>
              <a:defRPr/>
            </a:pPr>
            <a:endParaRPr lang="de-DE" dirty="0"/>
          </a:p>
        </p:txBody>
      </p:sp>
      <p:sp>
        <p:nvSpPr>
          <p:cNvPr id="7" name="Fußzeilenplatzhalter 3">
            <a:extLst>
              <a:ext uri="{FF2B5EF4-FFF2-40B4-BE49-F238E27FC236}">
                <a16:creationId xmlns:a16="http://schemas.microsoft.com/office/drawing/2014/main" id="{36DA7954-3FD1-9DA1-603D-959E25533BE4}"/>
              </a:ext>
            </a:extLst>
          </p:cNvPr>
          <p:cNvSpPr>
            <a:spLocks noGrp="1"/>
          </p:cNvSpPr>
          <p:nvPr>
            <p:ph type="ftr" sz="quarter" idx="11"/>
          </p:nvPr>
        </p:nvSpPr>
        <p:spPr>
          <a:xfrm>
            <a:off x="768384" y="6165304"/>
            <a:ext cx="8784000" cy="144016"/>
          </a:xfrm>
          <a:prstGeom prst="rect">
            <a:avLst/>
          </a:prstGeom>
        </p:spPr>
        <p:txBody>
          <a:bodyPr vert="horz" lIns="0" tIns="0" rIns="0" bIns="0" rtlCol="0" anchor="t" anchorCtr="0"/>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a:t>stv-fst.ch</a:t>
            </a:r>
            <a:endParaRPr lang="de-CH" dirty="0"/>
          </a:p>
        </p:txBody>
      </p:sp>
      <p:sp>
        <p:nvSpPr>
          <p:cNvPr id="9" name="Textfeld 8">
            <a:extLst>
              <a:ext uri="{FF2B5EF4-FFF2-40B4-BE49-F238E27FC236}">
                <a16:creationId xmlns:a16="http://schemas.microsoft.com/office/drawing/2014/main" id="{16504171-BC73-37D8-2B44-A654A905B6E1}"/>
              </a:ext>
            </a:extLst>
          </p:cNvPr>
          <p:cNvSpPr txBox="1"/>
          <p:nvPr/>
        </p:nvSpPr>
        <p:spPr>
          <a:xfrm>
            <a:off x="1763712" y="6139716"/>
            <a:ext cx="4438716" cy="492314"/>
          </a:xfrm>
          <a:prstGeom prst="rect">
            <a:avLst/>
          </a:prstGeom>
          <a:noFill/>
        </p:spPr>
        <p:txBody>
          <a:bodyPr wrap="none" lIns="0" tIns="0" rIns="0" bIns="0" rtlCol="0">
            <a:spAutoFit/>
          </a:bodyPr>
          <a:lstStyle/>
          <a:p>
            <a:r>
              <a:rPr lang="de-DE" sz="1400" dirty="0">
                <a:latin typeface="+mj-lt"/>
              </a:rPr>
              <a:t>Sämtliche Swisstainable Reportings sind </a:t>
            </a:r>
            <a:r>
              <a:rPr lang="de-DE" sz="1400" dirty="0">
                <a:latin typeface="+mj-lt"/>
                <a:hlinkClick r:id="rId2"/>
              </a:rPr>
              <a:t>hier</a:t>
            </a:r>
            <a:r>
              <a:rPr lang="de-DE" sz="1400" dirty="0">
                <a:latin typeface="+mj-lt"/>
              </a:rPr>
              <a:t> aufrufbar.</a:t>
            </a:r>
          </a:p>
          <a:p>
            <a:endParaRPr lang="de-CH" sz="1799" dirty="0"/>
          </a:p>
        </p:txBody>
      </p:sp>
      <p:sp>
        <p:nvSpPr>
          <p:cNvPr id="3" name="Textfeld 2">
            <a:extLst>
              <a:ext uri="{FF2B5EF4-FFF2-40B4-BE49-F238E27FC236}">
                <a16:creationId xmlns:a16="http://schemas.microsoft.com/office/drawing/2014/main" id="{85CE17A5-CD9A-A11B-EAF0-C9ECDBD2FBE4}"/>
              </a:ext>
            </a:extLst>
          </p:cNvPr>
          <p:cNvSpPr txBox="1"/>
          <p:nvPr/>
        </p:nvSpPr>
        <p:spPr>
          <a:xfrm>
            <a:off x="7197756" y="6121402"/>
            <a:ext cx="1700787" cy="215444"/>
          </a:xfrm>
          <a:prstGeom prst="rect">
            <a:avLst/>
          </a:prstGeom>
          <a:noFill/>
        </p:spPr>
        <p:txBody>
          <a:bodyPr wrap="none" lIns="0" tIns="0" rIns="0" bIns="0" rtlCol="0">
            <a:spAutoFit/>
          </a:bodyPr>
          <a:lstStyle/>
          <a:p>
            <a:r>
              <a:rPr lang="de-DE" sz="1400" dirty="0">
                <a:latin typeface="+mj-lt"/>
              </a:rPr>
              <a:t>* (Stand: 08.02.2023)</a:t>
            </a:r>
          </a:p>
        </p:txBody>
      </p:sp>
      <p:graphicFrame>
        <p:nvGraphicFramePr>
          <p:cNvPr id="8" name="Diagramm 7">
            <a:extLst>
              <a:ext uri="{FF2B5EF4-FFF2-40B4-BE49-F238E27FC236}">
                <a16:creationId xmlns:a16="http://schemas.microsoft.com/office/drawing/2014/main" id="{8021DD02-79A2-4447-B3F9-B8156902FD27}"/>
              </a:ext>
              <a:ext uri="{147F2762-F138-4A5C-976F-8EAC2B608ADB}">
                <a16:predDERef xmlns:a16="http://schemas.microsoft.com/office/drawing/2014/main" pred="{5EF420F7-677A-4C2D-7B26-924151BE2CEF}"/>
              </a:ext>
            </a:extLst>
          </p:cNvPr>
          <p:cNvGraphicFramePr>
            <a:graphicFrameLocks/>
          </p:cNvGraphicFramePr>
          <p:nvPr>
            <p:extLst>
              <p:ext uri="{D42A27DB-BD31-4B8C-83A1-F6EECF244321}">
                <p14:modId xmlns:p14="http://schemas.microsoft.com/office/powerpoint/2010/main" val="2820826662"/>
              </p:ext>
            </p:extLst>
          </p:nvPr>
        </p:nvGraphicFramePr>
        <p:xfrm>
          <a:off x="6094412" y="1628800"/>
          <a:ext cx="5218215" cy="41882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8886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0228" y="623966"/>
            <a:ext cx="9897517" cy="1214359"/>
          </a:xfrm>
        </p:spPr>
        <p:txBody>
          <a:bodyPr anchor="t">
            <a:normAutofit/>
          </a:bodyPr>
          <a:lstStyle/>
          <a:p>
            <a:r>
              <a:rPr lang="de-CH" sz="3200" noProof="0" dirty="0">
                <a:solidFill>
                  <a:srgbClr val="008B3F"/>
                </a:solidFill>
              </a:rPr>
              <a:t>Swisstainable: Aufteilung nach Regionen und Level.</a:t>
            </a:r>
          </a:p>
        </p:txBody>
      </p:sp>
      <p:graphicFrame>
        <p:nvGraphicFramePr>
          <p:cNvPr id="3" name="Diagramm 2">
            <a:extLst>
              <a:ext uri="{FF2B5EF4-FFF2-40B4-BE49-F238E27FC236}">
                <a16:creationId xmlns:a16="http://schemas.microsoft.com/office/drawing/2014/main" id="{BD5B3B69-AE4D-6F24-6941-94326AFBC3C8}"/>
              </a:ext>
            </a:extLst>
          </p:cNvPr>
          <p:cNvGraphicFramePr>
            <a:graphicFrameLocks/>
          </p:cNvGraphicFramePr>
          <p:nvPr>
            <p:extLst>
              <p:ext uri="{D42A27DB-BD31-4B8C-83A1-F6EECF244321}">
                <p14:modId xmlns:p14="http://schemas.microsoft.com/office/powerpoint/2010/main" val="3872561654"/>
              </p:ext>
            </p:extLst>
          </p:nvPr>
        </p:nvGraphicFramePr>
        <p:xfrm>
          <a:off x="660229" y="1838325"/>
          <a:ext cx="9897517" cy="44651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690488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60230" y="554565"/>
            <a:ext cx="9897517" cy="1214359"/>
          </a:xfrm>
        </p:spPr>
        <p:txBody>
          <a:bodyPr anchor="t">
            <a:normAutofit/>
          </a:bodyPr>
          <a:lstStyle/>
          <a:p>
            <a:r>
              <a:rPr lang="de-CH" sz="3200" noProof="0" dirty="0">
                <a:solidFill>
                  <a:srgbClr val="008B3F"/>
                </a:solidFill>
              </a:rPr>
              <a:t>Swisstainable: Aufteilung nach Regionen und Level.</a:t>
            </a:r>
          </a:p>
        </p:txBody>
      </p:sp>
      <p:graphicFrame>
        <p:nvGraphicFramePr>
          <p:cNvPr id="4" name="Tabelle 3">
            <a:extLst>
              <a:ext uri="{FF2B5EF4-FFF2-40B4-BE49-F238E27FC236}">
                <a16:creationId xmlns:a16="http://schemas.microsoft.com/office/drawing/2014/main" id="{F9BD2376-1553-A5E1-9DA0-186FF3DF8E59}"/>
              </a:ext>
            </a:extLst>
          </p:cNvPr>
          <p:cNvGraphicFramePr>
            <a:graphicFrameLocks noGrp="1"/>
          </p:cNvGraphicFramePr>
          <p:nvPr>
            <p:extLst>
              <p:ext uri="{D42A27DB-BD31-4B8C-83A1-F6EECF244321}">
                <p14:modId xmlns:p14="http://schemas.microsoft.com/office/powerpoint/2010/main" val="3868511709"/>
              </p:ext>
            </p:extLst>
          </p:nvPr>
        </p:nvGraphicFramePr>
        <p:xfrm>
          <a:off x="666081" y="1768923"/>
          <a:ext cx="9891667" cy="4534512"/>
        </p:xfrm>
        <a:graphic>
          <a:graphicData uri="http://schemas.openxmlformats.org/drawingml/2006/table">
            <a:tbl>
              <a:tblPr>
                <a:tableStyleId>{93296810-A885-4BE3-A3E7-6D5BEEA58F35}</a:tableStyleId>
              </a:tblPr>
              <a:tblGrid>
                <a:gridCol w="2551009">
                  <a:extLst>
                    <a:ext uri="{9D8B030D-6E8A-4147-A177-3AD203B41FA5}">
                      <a16:colId xmlns:a16="http://schemas.microsoft.com/office/drawing/2014/main" val="690767398"/>
                    </a:ext>
                  </a:extLst>
                </a:gridCol>
                <a:gridCol w="1223443">
                  <a:extLst>
                    <a:ext uri="{9D8B030D-6E8A-4147-A177-3AD203B41FA5}">
                      <a16:colId xmlns:a16="http://schemas.microsoft.com/office/drawing/2014/main" val="2758533499"/>
                    </a:ext>
                  </a:extLst>
                </a:gridCol>
                <a:gridCol w="1223443">
                  <a:extLst>
                    <a:ext uri="{9D8B030D-6E8A-4147-A177-3AD203B41FA5}">
                      <a16:colId xmlns:a16="http://schemas.microsoft.com/office/drawing/2014/main" val="2043383595"/>
                    </a:ext>
                  </a:extLst>
                </a:gridCol>
                <a:gridCol w="1223443">
                  <a:extLst>
                    <a:ext uri="{9D8B030D-6E8A-4147-A177-3AD203B41FA5}">
                      <a16:colId xmlns:a16="http://schemas.microsoft.com/office/drawing/2014/main" val="2605656995"/>
                    </a:ext>
                  </a:extLst>
                </a:gridCol>
                <a:gridCol w="1223443">
                  <a:extLst>
                    <a:ext uri="{9D8B030D-6E8A-4147-A177-3AD203B41FA5}">
                      <a16:colId xmlns:a16="http://schemas.microsoft.com/office/drawing/2014/main" val="3246118698"/>
                    </a:ext>
                  </a:extLst>
                </a:gridCol>
                <a:gridCol w="1223443">
                  <a:extLst>
                    <a:ext uri="{9D8B030D-6E8A-4147-A177-3AD203B41FA5}">
                      <a16:colId xmlns:a16="http://schemas.microsoft.com/office/drawing/2014/main" val="3910705821"/>
                    </a:ext>
                  </a:extLst>
                </a:gridCol>
                <a:gridCol w="1223443">
                  <a:extLst>
                    <a:ext uri="{9D8B030D-6E8A-4147-A177-3AD203B41FA5}">
                      <a16:colId xmlns:a16="http://schemas.microsoft.com/office/drawing/2014/main" val="589694643"/>
                    </a:ext>
                  </a:extLst>
                </a:gridCol>
              </a:tblGrid>
              <a:tr h="566814">
                <a:tc>
                  <a:txBody>
                    <a:bodyPr/>
                    <a:lstStyle/>
                    <a:p>
                      <a:pPr algn="l" fontAlgn="b"/>
                      <a:r>
                        <a:rPr lang="de-CH" sz="1200" b="1" u="none" strike="noStrike">
                          <a:effectLst/>
                        </a:rPr>
                        <a:t>RDK</a:t>
                      </a:r>
                      <a:endParaRPr lang="de-CH" sz="1200" b="1" i="0" u="none" strike="noStrike">
                        <a:solidFill>
                          <a:srgbClr val="333333"/>
                        </a:solidFill>
                        <a:effectLst/>
                        <a:latin typeface="Calibri" panose="020F0502020204030204" pitchFamily="34" charset="0"/>
                      </a:endParaRPr>
                    </a:p>
                  </a:txBody>
                  <a:tcPr marL="9525" marR="9525" marT="9525" marB="0" anchor="b"/>
                </a:tc>
                <a:tc>
                  <a:txBody>
                    <a:bodyPr/>
                    <a:lstStyle/>
                    <a:p>
                      <a:pPr algn="l" fontAlgn="b"/>
                      <a:r>
                        <a:rPr lang="de-CH" sz="1200" b="1" u="none" strike="noStrike">
                          <a:effectLst/>
                        </a:rPr>
                        <a:t>registered / in process</a:t>
                      </a:r>
                      <a:endParaRPr lang="de-CH" sz="1200" b="1" i="0" u="none" strike="noStrike">
                        <a:solidFill>
                          <a:srgbClr val="333333"/>
                        </a:solidFill>
                        <a:effectLst/>
                        <a:latin typeface="Calibri" panose="020F0502020204030204" pitchFamily="34" charset="0"/>
                      </a:endParaRPr>
                    </a:p>
                  </a:txBody>
                  <a:tcPr marL="9525" marR="9525" marT="9525" marB="0" anchor="b"/>
                </a:tc>
                <a:tc>
                  <a:txBody>
                    <a:bodyPr/>
                    <a:lstStyle/>
                    <a:p>
                      <a:pPr algn="l" fontAlgn="b"/>
                      <a:r>
                        <a:rPr lang="de-CH" sz="1200" b="1" u="none" strike="noStrike">
                          <a:effectLst/>
                        </a:rPr>
                        <a:t>​Level I – committed</a:t>
                      </a:r>
                      <a:endParaRPr lang="de-CH" sz="1200" b="1" i="0" u="none" strike="noStrike">
                        <a:solidFill>
                          <a:srgbClr val="333333"/>
                        </a:solidFill>
                        <a:effectLst/>
                        <a:latin typeface="Calibri" panose="020F0502020204030204" pitchFamily="34" charset="0"/>
                      </a:endParaRPr>
                    </a:p>
                  </a:txBody>
                  <a:tcPr marL="9525" marR="9525" marT="9525" marB="0" anchor="b"/>
                </a:tc>
                <a:tc>
                  <a:txBody>
                    <a:bodyPr/>
                    <a:lstStyle/>
                    <a:p>
                      <a:pPr algn="l" fontAlgn="b"/>
                      <a:r>
                        <a:rPr lang="de-CH" sz="1200" b="1" u="none" strike="noStrike">
                          <a:effectLst/>
                        </a:rPr>
                        <a:t>Level II – engaged</a:t>
                      </a:r>
                      <a:endParaRPr lang="de-CH" sz="1200" b="1" i="0" u="none" strike="noStrike">
                        <a:solidFill>
                          <a:srgbClr val="333333"/>
                        </a:solidFill>
                        <a:effectLst/>
                        <a:latin typeface="Calibri" panose="020F0502020204030204" pitchFamily="34" charset="0"/>
                      </a:endParaRPr>
                    </a:p>
                  </a:txBody>
                  <a:tcPr marL="9525" marR="9525" marT="9525" marB="0" anchor="b"/>
                </a:tc>
                <a:tc>
                  <a:txBody>
                    <a:bodyPr/>
                    <a:lstStyle/>
                    <a:p>
                      <a:pPr algn="l" fontAlgn="b"/>
                      <a:r>
                        <a:rPr lang="de-CH" sz="1200" b="1" u="none" strike="noStrike">
                          <a:effectLst/>
                        </a:rPr>
                        <a:t>​Level III – leading</a:t>
                      </a:r>
                      <a:endParaRPr lang="de-CH" sz="1200" b="1" i="0" u="none" strike="noStrike">
                        <a:solidFill>
                          <a:srgbClr val="333333"/>
                        </a:solidFill>
                        <a:effectLst/>
                        <a:latin typeface="Calibri" panose="020F0502020204030204" pitchFamily="34" charset="0"/>
                      </a:endParaRPr>
                    </a:p>
                  </a:txBody>
                  <a:tcPr marL="9525" marR="9525" marT="9525" marB="0" anchor="b"/>
                </a:tc>
                <a:tc>
                  <a:txBody>
                    <a:bodyPr/>
                    <a:lstStyle/>
                    <a:p>
                      <a:pPr algn="l" fontAlgn="b"/>
                      <a:r>
                        <a:rPr lang="de-CH" sz="1200" b="1" u="none" strike="noStrike">
                          <a:effectLst/>
                        </a:rPr>
                        <a:t>Total</a:t>
                      </a:r>
                      <a:endParaRPr lang="de-CH" sz="1200" b="1" i="0" u="none" strike="noStrike">
                        <a:solidFill>
                          <a:srgbClr val="333333"/>
                        </a:solidFill>
                        <a:effectLst/>
                        <a:latin typeface="Calibri" panose="020F0502020204030204" pitchFamily="34" charset="0"/>
                      </a:endParaRPr>
                    </a:p>
                  </a:txBody>
                  <a:tcPr marL="9525" marR="9525" marT="9525" marB="0" anchor="b"/>
                </a:tc>
                <a:tc>
                  <a:txBody>
                    <a:bodyPr/>
                    <a:lstStyle/>
                    <a:p>
                      <a:pPr algn="l" fontAlgn="b"/>
                      <a:r>
                        <a:rPr lang="de-CH" sz="1200" b="1" u="none" strike="noStrike" dirty="0">
                          <a:effectLst/>
                        </a:rPr>
                        <a:t>Anteil in %</a:t>
                      </a:r>
                      <a:endParaRPr lang="de-CH" sz="1200" b="1" i="0" u="none" strike="noStrike" dirty="0">
                        <a:solidFill>
                          <a:srgbClr val="333333"/>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398981"/>
                  </a:ext>
                </a:extLst>
              </a:tr>
              <a:tr h="283407">
                <a:tc>
                  <a:txBody>
                    <a:bodyPr/>
                    <a:lstStyle/>
                    <a:p>
                      <a:pPr algn="l" fontAlgn="b"/>
                      <a:r>
                        <a:rPr lang="de-CH" sz="1200" b="0" u="none" strike="noStrike">
                          <a:effectLst/>
                        </a:rPr>
                        <a:t>Region of Bern</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71</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92</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15</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23</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201</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12.23%</a:t>
                      </a:r>
                      <a:endParaRPr lang="de-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4636753"/>
                  </a:ext>
                </a:extLst>
              </a:tr>
              <a:tr h="283407">
                <a:tc>
                  <a:txBody>
                    <a:bodyPr/>
                    <a:lstStyle/>
                    <a:p>
                      <a:pPr algn="l" fontAlgn="b"/>
                      <a:r>
                        <a:rPr lang="de-CH" sz="1200" b="0" u="none" strike="noStrike">
                          <a:effectLst/>
                        </a:rPr>
                        <a:t>Zurich Region</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60</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87</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27</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14</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188</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11.44%</a:t>
                      </a:r>
                      <a:endParaRPr lang="de-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9396104"/>
                  </a:ext>
                </a:extLst>
              </a:tr>
              <a:tr h="283407">
                <a:tc>
                  <a:txBody>
                    <a:bodyPr/>
                    <a:lstStyle/>
                    <a:p>
                      <a:pPr algn="l" fontAlgn="b"/>
                      <a:r>
                        <a:rPr lang="de-CH" sz="1200" b="0" u="none" strike="noStrike" dirty="0" err="1">
                          <a:effectLst/>
                        </a:rPr>
                        <a:t>Valais</a:t>
                      </a:r>
                      <a:endParaRPr lang="de-CH"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70</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63</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5</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45</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183</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11.14%</a:t>
                      </a:r>
                      <a:endParaRPr lang="de-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3337434"/>
                  </a:ext>
                </a:extLst>
              </a:tr>
              <a:tr h="283407">
                <a:tc>
                  <a:txBody>
                    <a:bodyPr/>
                    <a:lstStyle/>
                    <a:p>
                      <a:pPr algn="l" fontAlgn="b"/>
                      <a:r>
                        <a:rPr lang="de-CH" sz="1200" b="0" u="none" strike="noStrike">
                          <a:effectLst/>
                        </a:rPr>
                        <a:t>Vaud Region</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91</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51</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13</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17</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172</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10.47%</a:t>
                      </a:r>
                      <a:endParaRPr lang="de-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9165209"/>
                  </a:ext>
                </a:extLst>
              </a:tr>
              <a:tr h="283407">
                <a:tc>
                  <a:txBody>
                    <a:bodyPr/>
                    <a:lstStyle/>
                    <a:p>
                      <a:pPr algn="l" fontAlgn="b"/>
                      <a:r>
                        <a:rPr lang="de-CH" sz="1200" b="0" u="none" strike="noStrike">
                          <a:effectLst/>
                        </a:rPr>
                        <a:t>Lucerne-Lake Lucerne Region</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60</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72</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22</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9</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163</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9.92%</a:t>
                      </a:r>
                      <a:endParaRPr lang="de-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8433818"/>
                  </a:ext>
                </a:extLst>
              </a:tr>
              <a:tr h="283407">
                <a:tc>
                  <a:txBody>
                    <a:bodyPr/>
                    <a:lstStyle/>
                    <a:p>
                      <a:pPr algn="l" fontAlgn="b"/>
                      <a:r>
                        <a:rPr lang="de-CH" sz="1200" b="0" u="none" strike="noStrike">
                          <a:effectLst/>
                        </a:rPr>
                        <a:t>Region Ticino</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77</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65</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12</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7</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161</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9.80%</a:t>
                      </a:r>
                      <a:endParaRPr lang="de-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3735531"/>
                  </a:ext>
                </a:extLst>
              </a:tr>
              <a:tr h="283407">
                <a:tc>
                  <a:txBody>
                    <a:bodyPr/>
                    <a:lstStyle/>
                    <a:p>
                      <a:pPr algn="l" fontAlgn="b"/>
                      <a:r>
                        <a:rPr lang="de-CH" sz="1200" b="0" u="none" strike="noStrike">
                          <a:effectLst/>
                        </a:rPr>
                        <a:t>Graubünden Region</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49</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54</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20</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31</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154</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9.37%</a:t>
                      </a:r>
                      <a:endParaRPr lang="de-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0443967"/>
                  </a:ext>
                </a:extLst>
              </a:tr>
              <a:tr h="283407">
                <a:tc>
                  <a:txBody>
                    <a:bodyPr/>
                    <a:lstStyle/>
                    <a:p>
                      <a:pPr algn="l" fontAlgn="b"/>
                      <a:r>
                        <a:rPr lang="de-CH" sz="1200" b="0" u="none" strike="noStrike">
                          <a:effectLst/>
                        </a:rPr>
                        <a:t>Eastern Switzerland / Liechtenstein</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51</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53</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12</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17</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133</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8.09%</a:t>
                      </a:r>
                      <a:endParaRPr lang="de-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326052"/>
                  </a:ext>
                </a:extLst>
              </a:tr>
              <a:tr h="283407">
                <a:tc>
                  <a:txBody>
                    <a:bodyPr/>
                    <a:lstStyle/>
                    <a:p>
                      <a:pPr algn="l" fontAlgn="b"/>
                      <a:r>
                        <a:rPr lang="de-CH" sz="1200" b="0" u="none" strike="noStrike">
                          <a:effectLst/>
                        </a:rPr>
                        <a:t>Basel Region</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39</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27</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10</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6</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82</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4.99%</a:t>
                      </a:r>
                      <a:endParaRPr lang="de-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6124601"/>
                  </a:ext>
                </a:extLst>
              </a:tr>
              <a:tr h="283407">
                <a:tc>
                  <a:txBody>
                    <a:bodyPr/>
                    <a:lstStyle/>
                    <a:p>
                      <a:pPr algn="l" fontAlgn="b"/>
                      <a:r>
                        <a:rPr lang="de-CH" sz="1200" b="0" u="none" strike="noStrike">
                          <a:effectLst/>
                        </a:rPr>
                        <a:t>Geneva</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32</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19</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5</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8</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64</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3.90%</a:t>
                      </a:r>
                      <a:endParaRPr lang="de-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1130627"/>
                  </a:ext>
                </a:extLst>
              </a:tr>
              <a:tr h="283407">
                <a:tc>
                  <a:txBody>
                    <a:bodyPr/>
                    <a:lstStyle/>
                    <a:p>
                      <a:pPr algn="l" fontAlgn="b"/>
                      <a:r>
                        <a:rPr lang="de-CH" sz="1200" b="0" u="none" strike="noStrike">
                          <a:effectLst/>
                        </a:rPr>
                        <a:t>Jura &amp; Three-Lakes</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18</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33</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2</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3</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56</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3.41%</a:t>
                      </a:r>
                      <a:endParaRPr lang="de-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9550420"/>
                  </a:ext>
                </a:extLst>
              </a:tr>
              <a:tr h="283407">
                <a:tc>
                  <a:txBody>
                    <a:bodyPr/>
                    <a:lstStyle/>
                    <a:p>
                      <a:pPr algn="l" fontAlgn="b"/>
                      <a:r>
                        <a:rPr lang="de-CH" sz="1200" b="0" u="none" strike="noStrike">
                          <a:effectLst/>
                        </a:rPr>
                        <a:t>Region Aargau-Solothurn</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17</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25</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11</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54</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3.29%</a:t>
                      </a:r>
                      <a:endParaRPr lang="de-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62899737"/>
                  </a:ext>
                </a:extLst>
              </a:tr>
              <a:tr h="283407">
                <a:tc>
                  <a:txBody>
                    <a:bodyPr/>
                    <a:lstStyle/>
                    <a:p>
                      <a:pPr algn="l" fontAlgn="b"/>
                      <a:r>
                        <a:rPr lang="de-CH" sz="1200" b="0" u="none" strike="noStrike" dirty="0">
                          <a:effectLst/>
                        </a:rPr>
                        <a:t>Fribourg Region</a:t>
                      </a:r>
                      <a:endParaRPr lang="de-CH"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11</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17</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3</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32</a:t>
                      </a:r>
                      <a:endParaRPr lang="de-CH"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CH" sz="1200" u="none" strike="noStrike">
                          <a:effectLst/>
                        </a:rPr>
                        <a:t>1.95%</a:t>
                      </a:r>
                      <a:endParaRPr lang="de-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1381793"/>
                  </a:ext>
                </a:extLst>
              </a:tr>
              <a:tr h="283407">
                <a:tc>
                  <a:txBody>
                    <a:bodyPr/>
                    <a:lstStyle/>
                    <a:p>
                      <a:pPr algn="l" fontAlgn="b"/>
                      <a:r>
                        <a:rPr lang="de-CH" sz="1200" b="1" u="none" strike="noStrike" dirty="0">
                          <a:effectLst/>
                        </a:rPr>
                        <a:t>Total</a:t>
                      </a:r>
                      <a:endParaRPr lang="de-CH" sz="1200" b="1" i="0" u="none" strike="noStrike" dirty="0">
                        <a:solidFill>
                          <a:srgbClr val="333333"/>
                        </a:solidFill>
                        <a:effectLst/>
                        <a:latin typeface="Calibri" panose="020F0502020204030204" pitchFamily="34" charset="0"/>
                      </a:endParaRPr>
                    </a:p>
                  </a:txBody>
                  <a:tcPr marL="9525" marR="9525" marT="9525" marB="0" anchor="b"/>
                </a:tc>
                <a:tc>
                  <a:txBody>
                    <a:bodyPr/>
                    <a:lstStyle/>
                    <a:p>
                      <a:pPr algn="r" fontAlgn="b"/>
                      <a:r>
                        <a:rPr lang="de-CH" sz="1200" b="1" u="none" strike="noStrike" dirty="0">
                          <a:effectLst/>
                        </a:rPr>
                        <a:t>646</a:t>
                      </a:r>
                      <a:endParaRPr lang="de-CH" sz="1200" b="1" i="0" u="none" strike="noStrike" dirty="0">
                        <a:solidFill>
                          <a:srgbClr val="333333"/>
                        </a:solidFill>
                        <a:effectLst/>
                        <a:latin typeface="Calibri" panose="020F0502020204030204" pitchFamily="34" charset="0"/>
                      </a:endParaRPr>
                    </a:p>
                  </a:txBody>
                  <a:tcPr marL="9525" marR="9525" marT="9525" marB="0" anchor="b"/>
                </a:tc>
                <a:tc>
                  <a:txBody>
                    <a:bodyPr/>
                    <a:lstStyle/>
                    <a:p>
                      <a:pPr algn="r" fontAlgn="b"/>
                      <a:r>
                        <a:rPr lang="de-CH" sz="1200" b="1" u="none" strike="noStrike" dirty="0">
                          <a:effectLst/>
                        </a:rPr>
                        <a:t>658</a:t>
                      </a:r>
                      <a:endParaRPr lang="de-CH" sz="1200" b="1" i="0" u="none" strike="noStrike" dirty="0">
                        <a:solidFill>
                          <a:srgbClr val="333333"/>
                        </a:solidFill>
                        <a:effectLst/>
                        <a:latin typeface="Calibri" panose="020F0502020204030204" pitchFamily="34" charset="0"/>
                      </a:endParaRPr>
                    </a:p>
                  </a:txBody>
                  <a:tcPr marL="9525" marR="9525" marT="9525" marB="0" anchor="b"/>
                </a:tc>
                <a:tc>
                  <a:txBody>
                    <a:bodyPr/>
                    <a:lstStyle/>
                    <a:p>
                      <a:pPr algn="r" fontAlgn="b"/>
                      <a:r>
                        <a:rPr lang="de-CH" sz="1200" b="1" u="none" strike="noStrike" dirty="0">
                          <a:effectLst/>
                        </a:rPr>
                        <a:t>147</a:t>
                      </a:r>
                      <a:endParaRPr lang="de-CH" sz="1200" b="1" i="0" u="none" strike="noStrike" dirty="0">
                        <a:solidFill>
                          <a:srgbClr val="333333"/>
                        </a:solidFill>
                        <a:effectLst/>
                        <a:latin typeface="Calibri" panose="020F0502020204030204" pitchFamily="34" charset="0"/>
                      </a:endParaRPr>
                    </a:p>
                  </a:txBody>
                  <a:tcPr marL="9525" marR="9525" marT="9525" marB="0" anchor="b"/>
                </a:tc>
                <a:tc>
                  <a:txBody>
                    <a:bodyPr/>
                    <a:lstStyle/>
                    <a:p>
                      <a:pPr algn="r" fontAlgn="b"/>
                      <a:r>
                        <a:rPr lang="de-CH" sz="1200" b="1" u="none" strike="noStrike" dirty="0">
                          <a:effectLst/>
                        </a:rPr>
                        <a:t>192</a:t>
                      </a:r>
                      <a:endParaRPr lang="de-CH" sz="1200" b="1" i="0" u="none" strike="noStrike" dirty="0">
                        <a:solidFill>
                          <a:srgbClr val="333333"/>
                        </a:solidFill>
                        <a:effectLst/>
                        <a:latin typeface="Calibri" panose="020F0502020204030204" pitchFamily="34" charset="0"/>
                      </a:endParaRPr>
                    </a:p>
                  </a:txBody>
                  <a:tcPr marL="9525" marR="9525" marT="9525" marB="0" anchor="b"/>
                </a:tc>
                <a:tc>
                  <a:txBody>
                    <a:bodyPr/>
                    <a:lstStyle/>
                    <a:p>
                      <a:pPr algn="r" fontAlgn="b"/>
                      <a:r>
                        <a:rPr lang="de-CH" sz="1200" b="1" u="none" strike="noStrike" dirty="0">
                          <a:effectLst/>
                        </a:rPr>
                        <a:t>1643</a:t>
                      </a:r>
                      <a:endParaRPr lang="de-CH" sz="1200" b="1" i="0" u="none" strike="noStrike" dirty="0">
                        <a:solidFill>
                          <a:srgbClr val="333333"/>
                        </a:solidFill>
                        <a:effectLst/>
                        <a:latin typeface="Calibri" panose="020F0502020204030204" pitchFamily="34" charset="0"/>
                      </a:endParaRPr>
                    </a:p>
                  </a:txBody>
                  <a:tcPr marL="9525" marR="9525" marT="9525" marB="0" anchor="b"/>
                </a:tc>
                <a:tc>
                  <a:txBody>
                    <a:bodyPr/>
                    <a:lstStyle/>
                    <a:p>
                      <a:pPr algn="r" fontAlgn="b"/>
                      <a:r>
                        <a:rPr lang="de-CH" sz="1200" b="1" u="none" strike="noStrike" dirty="0">
                          <a:effectLst/>
                        </a:rPr>
                        <a:t>100.00%</a:t>
                      </a:r>
                      <a:endParaRPr lang="de-CH" sz="1200" b="1" i="0" u="none" strike="noStrike" dirty="0">
                        <a:solidFill>
                          <a:srgbClr val="333333"/>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0726203"/>
                  </a:ext>
                </a:extLst>
              </a:tr>
            </a:tbl>
          </a:graphicData>
        </a:graphic>
      </p:graphicFrame>
    </p:spTree>
    <p:extLst>
      <p:ext uri="{BB962C8B-B14F-4D97-AF65-F5344CB8AC3E}">
        <p14:creationId xmlns:p14="http://schemas.microsoft.com/office/powerpoint/2010/main" val="6745923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solidFill>
                  <a:srgbClr val="008B3F"/>
                </a:solidFill>
              </a:rPr>
              <a:t>Swisstainable: </a:t>
            </a:r>
            <a:r>
              <a:rPr lang="de-DE" sz="3200" dirty="0" err="1">
                <a:solidFill>
                  <a:srgbClr val="008B3F"/>
                </a:solidFill>
              </a:rPr>
              <a:t>Massnahmenkatalog</a:t>
            </a:r>
            <a:r>
              <a:rPr lang="de-DE" sz="3200" dirty="0">
                <a:solidFill>
                  <a:srgbClr val="008B3F"/>
                </a:solidFill>
              </a:rPr>
              <a:t>. </a:t>
            </a:r>
            <a:endParaRPr lang="de-CH" sz="3200" noProof="0" dirty="0">
              <a:solidFill>
                <a:srgbClr val="008B3F"/>
              </a:solidFill>
            </a:endParaRPr>
          </a:p>
        </p:txBody>
      </p:sp>
      <p:sp>
        <p:nvSpPr>
          <p:cNvPr id="3" name="Inhaltsplatzhalter 2">
            <a:extLst>
              <a:ext uri="{FF2B5EF4-FFF2-40B4-BE49-F238E27FC236}">
                <a16:creationId xmlns:a16="http://schemas.microsoft.com/office/drawing/2014/main" id="{62483F1D-440F-A3F3-AFB1-1FA42CB57CCE}"/>
              </a:ext>
            </a:extLst>
          </p:cNvPr>
          <p:cNvSpPr>
            <a:spLocks noGrp="1"/>
          </p:cNvSpPr>
          <p:nvPr>
            <p:ph idx="1"/>
          </p:nvPr>
        </p:nvSpPr>
        <p:spPr>
          <a:xfrm>
            <a:off x="658813" y="1768490"/>
            <a:ext cx="10691811" cy="4572000"/>
          </a:xfrm>
        </p:spPr>
        <p:txBody>
          <a:bodyPr/>
          <a:lstStyle/>
          <a:p>
            <a:pPr marL="975" indent="0" algn="l">
              <a:buNone/>
            </a:pPr>
            <a:r>
              <a:rPr lang="de-CH" sz="2000" b="1" dirty="0">
                <a:solidFill>
                  <a:srgbClr val="212121"/>
                </a:solidFill>
                <a:latin typeface="Arial" panose="020B0604020202020204" pitchFamily="34" charset="0"/>
              </a:rPr>
              <a:t>Allgemeine Bestimmungen / Arbeit Geschäftsstelle</a:t>
            </a:r>
            <a:endParaRPr lang="de-CH" sz="2000" b="1" dirty="0">
              <a:solidFill>
                <a:srgbClr val="212121"/>
              </a:solidFill>
              <a:latin typeface="Calibri" panose="020F0502020204030204" pitchFamily="34" charset="0"/>
            </a:endParaRPr>
          </a:p>
          <a:p>
            <a:pPr marL="612694" lvl="1" indent="-342900">
              <a:spcAft>
                <a:spcPts val="600"/>
              </a:spcAft>
              <a:buClr>
                <a:srgbClr val="008B3F"/>
              </a:buClr>
              <a:buFont typeface="Wingdings" panose="05000000000000000000" pitchFamily="2" charset="2"/>
              <a:buChar char="§"/>
            </a:pPr>
            <a:r>
              <a:rPr lang="de-DE" dirty="0">
                <a:solidFill>
                  <a:srgbClr val="212121"/>
                </a:solidFill>
                <a:latin typeface="Arial" panose="020B0604020202020204" pitchFamily="34" charset="0"/>
              </a:rPr>
              <a:t>Einführung Swisstainable-Reglement ab 2023</a:t>
            </a:r>
          </a:p>
          <a:p>
            <a:pPr marL="792694" lvl="2" indent="-342900">
              <a:spcAft>
                <a:spcPts val="600"/>
              </a:spcAft>
              <a:buClr>
                <a:srgbClr val="008B3F"/>
              </a:buClr>
              <a:buFont typeface="Wingdings" panose="05000000000000000000" pitchFamily="2" charset="2"/>
              <a:buChar char="§"/>
            </a:pPr>
            <a:r>
              <a:rPr lang="de-DE" dirty="0">
                <a:solidFill>
                  <a:srgbClr val="212121"/>
                </a:solidFill>
                <a:latin typeface="Arial" panose="020B0604020202020204" pitchFamily="34" charset="0"/>
              </a:rPr>
              <a:t>Neu Begrenzung der Zeit als angemeldeter Betrieb: 1 Jahr</a:t>
            </a:r>
          </a:p>
          <a:p>
            <a:pPr marL="612694" lvl="1" indent="-342900">
              <a:spcAft>
                <a:spcPts val="600"/>
              </a:spcAft>
              <a:buClr>
                <a:srgbClr val="008B3F"/>
              </a:buClr>
              <a:buFont typeface="Wingdings" panose="05000000000000000000" pitchFamily="2" charset="2"/>
              <a:buChar char="§"/>
            </a:pPr>
            <a:r>
              <a:rPr lang="de-DE" dirty="0" err="1">
                <a:solidFill>
                  <a:srgbClr val="212121"/>
                </a:solidFill>
                <a:latin typeface="Arial" panose="020B0604020202020204" pitchFamily="34" charset="0"/>
              </a:rPr>
              <a:t>Regelmässige</a:t>
            </a:r>
            <a:r>
              <a:rPr lang="de-DE" dirty="0">
                <a:solidFill>
                  <a:srgbClr val="212121"/>
                </a:solidFill>
                <a:latin typeface="Arial" panose="020B0604020202020204" pitchFamily="34" charset="0"/>
              </a:rPr>
              <a:t> </a:t>
            </a:r>
            <a:r>
              <a:rPr lang="de-DE" dirty="0" err="1">
                <a:solidFill>
                  <a:srgbClr val="212121"/>
                </a:solidFill>
                <a:latin typeface="Arial" panose="020B0604020202020204" pitchFamily="34" charset="0"/>
              </a:rPr>
              <a:t>Reminder</a:t>
            </a:r>
            <a:r>
              <a:rPr lang="de-DE" dirty="0">
                <a:solidFill>
                  <a:srgbClr val="212121"/>
                </a:solidFill>
                <a:latin typeface="Arial" panose="020B0604020202020204" pitchFamily="34" charset="0"/>
              </a:rPr>
              <a:t> per E-Mail</a:t>
            </a:r>
          </a:p>
          <a:p>
            <a:pPr marL="0" indent="0">
              <a:buNone/>
            </a:pPr>
            <a:endParaRPr lang="de-CH" sz="2000" b="1" i="0" u="none" strike="noStrike" dirty="0">
              <a:solidFill>
                <a:srgbClr val="212121"/>
              </a:solidFill>
              <a:effectLst/>
              <a:latin typeface="Arial" panose="020B0604020202020204" pitchFamily="34" charset="0"/>
            </a:endParaRPr>
          </a:p>
          <a:p>
            <a:pPr marL="0" indent="0">
              <a:buNone/>
            </a:pPr>
            <a:r>
              <a:rPr lang="de-CH" sz="2000" b="1" i="0" u="none" strike="noStrike" dirty="0">
                <a:solidFill>
                  <a:srgbClr val="212121"/>
                </a:solidFill>
                <a:effectLst/>
                <a:latin typeface="Arial" panose="020B0604020202020204" pitchFamily="34" charset="0"/>
              </a:rPr>
              <a:t>Swisstainable Partnerkommunikation</a:t>
            </a:r>
          </a:p>
          <a:p>
            <a:pPr marL="612694" lvl="1" indent="-342900">
              <a:buClr>
                <a:srgbClr val="008B3F"/>
              </a:buClr>
              <a:buFont typeface="Wingdings" panose="05000000000000000000" pitchFamily="2" charset="2"/>
              <a:buChar char="§"/>
            </a:pPr>
            <a:r>
              <a:rPr lang="de-CH" dirty="0">
                <a:solidFill>
                  <a:srgbClr val="212121"/>
                </a:solidFill>
                <a:latin typeface="Arial" panose="020B0604020202020204" pitchFamily="34" charset="0"/>
                <a:hlinkClick r:id="rId3"/>
              </a:rPr>
              <a:t>LinkedIn Unternehmensseite</a:t>
            </a:r>
            <a:endParaRPr lang="de-CH" dirty="0">
              <a:solidFill>
                <a:srgbClr val="212121"/>
              </a:solidFill>
              <a:latin typeface="Arial" panose="020B0604020202020204" pitchFamily="34" charset="0"/>
            </a:endParaRPr>
          </a:p>
          <a:p>
            <a:pPr marL="792694" lvl="2" indent="-342900">
              <a:buClr>
                <a:srgbClr val="008B3F"/>
              </a:buClr>
              <a:buFont typeface="Wingdings" panose="05000000000000000000" pitchFamily="2" charset="2"/>
              <a:buChar char="§"/>
            </a:pPr>
            <a:r>
              <a:rPr lang="de-CH" dirty="0">
                <a:solidFill>
                  <a:srgbClr val="212121"/>
                </a:solidFill>
                <a:latin typeface="Arial" panose="020B0604020202020204" pitchFamily="34" charset="0"/>
              </a:rPr>
              <a:t>seit Januar 2023, aktuell 866 </a:t>
            </a:r>
            <a:r>
              <a:rPr lang="de-CH" dirty="0" err="1">
                <a:solidFill>
                  <a:srgbClr val="212121"/>
                </a:solidFill>
                <a:latin typeface="Arial" panose="020B0604020202020204" pitchFamily="34" charset="0"/>
              </a:rPr>
              <a:t>Follower:innen</a:t>
            </a:r>
            <a:endParaRPr lang="de-CH" dirty="0">
              <a:solidFill>
                <a:srgbClr val="212121"/>
              </a:solidFill>
              <a:latin typeface="Arial" panose="020B0604020202020204" pitchFamily="34" charset="0"/>
            </a:endParaRPr>
          </a:p>
          <a:p>
            <a:pPr marL="612694" lvl="1" indent="-342900">
              <a:buClr>
                <a:srgbClr val="008B3F"/>
              </a:buClr>
              <a:buFont typeface="Wingdings" panose="05000000000000000000" pitchFamily="2" charset="2"/>
              <a:buChar char="§"/>
            </a:pPr>
            <a:r>
              <a:rPr lang="de-CH" dirty="0">
                <a:solidFill>
                  <a:srgbClr val="212121"/>
                </a:solidFill>
                <a:latin typeface="Arial" panose="020B0604020202020204" pitchFamily="34" charset="0"/>
              </a:rPr>
              <a:t>Swisstainable Newsletter</a:t>
            </a:r>
          </a:p>
          <a:p>
            <a:pPr marL="792694" lvl="2" indent="-342900">
              <a:buClr>
                <a:srgbClr val="008B3F"/>
              </a:buClr>
              <a:buFont typeface="Wingdings" panose="05000000000000000000" pitchFamily="2" charset="2"/>
              <a:buChar char="§"/>
            </a:pPr>
            <a:r>
              <a:rPr lang="de-CH" dirty="0">
                <a:solidFill>
                  <a:srgbClr val="212121"/>
                </a:solidFill>
                <a:latin typeface="Arial" panose="020B0604020202020204" pitchFamily="34" charset="0"/>
              </a:rPr>
              <a:t>Versand 6x jährlich, 1. Versand anfangs Februar 2023, ca. 1’750 </a:t>
            </a:r>
            <a:r>
              <a:rPr lang="de-CH" dirty="0" err="1">
                <a:solidFill>
                  <a:srgbClr val="212121"/>
                </a:solidFill>
                <a:latin typeface="Arial" panose="020B0604020202020204" pitchFamily="34" charset="0"/>
              </a:rPr>
              <a:t>Empfänger:innen</a:t>
            </a:r>
            <a:endParaRPr lang="de-CH" dirty="0">
              <a:solidFill>
                <a:srgbClr val="212121"/>
              </a:solidFill>
              <a:latin typeface="Arial" panose="020B0604020202020204" pitchFamily="34" charset="0"/>
            </a:endParaRPr>
          </a:p>
          <a:p>
            <a:pPr marL="612694" lvl="1" indent="-342900">
              <a:buClr>
                <a:srgbClr val="008B3F"/>
              </a:buClr>
              <a:buFont typeface="Wingdings" panose="05000000000000000000" pitchFamily="2" charset="2"/>
              <a:buChar char="§"/>
            </a:pPr>
            <a:r>
              <a:rPr lang="de-CH" dirty="0">
                <a:solidFill>
                  <a:srgbClr val="212121"/>
                </a:solidFill>
                <a:latin typeface="Arial" panose="020B0604020202020204" pitchFamily="34" charset="0"/>
              </a:rPr>
              <a:t>Inhalte Partnerkommunikation: News aus dem Programm, Nachhaltigkeitsnachweise, </a:t>
            </a:r>
            <a:r>
              <a:rPr lang="de-CH" dirty="0" err="1">
                <a:solidFill>
                  <a:srgbClr val="212121"/>
                </a:solidFill>
                <a:latin typeface="Arial" panose="020B0604020202020204" pitchFamily="34" charset="0"/>
              </a:rPr>
              <a:t>Good</a:t>
            </a:r>
            <a:r>
              <a:rPr lang="de-CH" dirty="0">
                <a:solidFill>
                  <a:srgbClr val="212121"/>
                </a:solidFill>
                <a:latin typeface="Arial" panose="020B0604020202020204" pitchFamily="34" charset="0"/>
              </a:rPr>
              <a:t>-Practice-Beispiele</a:t>
            </a:r>
          </a:p>
        </p:txBody>
      </p:sp>
    </p:spTree>
    <p:extLst>
      <p:ext uri="{BB962C8B-B14F-4D97-AF65-F5344CB8AC3E}">
        <p14:creationId xmlns:p14="http://schemas.microsoft.com/office/powerpoint/2010/main" val="329759987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solidFill>
                  <a:srgbClr val="008B3F"/>
                </a:solidFill>
              </a:rPr>
              <a:t>Swisstainable: </a:t>
            </a:r>
            <a:r>
              <a:rPr lang="de-DE" sz="3200" dirty="0" err="1">
                <a:solidFill>
                  <a:srgbClr val="008B3F"/>
                </a:solidFill>
              </a:rPr>
              <a:t>Massnahmenkatalog</a:t>
            </a:r>
            <a:r>
              <a:rPr lang="de-DE" sz="3200" dirty="0">
                <a:solidFill>
                  <a:srgbClr val="008B3F"/>
                </a:solidFill>
              </a:rPr>
              <a:t>.</a:t>
            </a:r>
            <a:endParaRPr lang="de-CH" sz="3200" noProof="0" dirty="0">
              <a:solidFill>
                <a:srgbClr val="008B3F"/>
              </a:solidFill>
            </a:endParaRPr>
          </a:p>
        </p:txBody>
      </p:sp>
      <p:sp>
        <p:nvSpPr>
          <p:cNvPr id="3" name="Inhaltsplatzhalter 2">
            <a:extLst>
              <a:ext uri="{FF2B5EF4-FFF2-40B4-BE49-F238E27FC236}">
                <a16:creationId xmlns:a16="http://schemas.microsoft.com/office/drawing/2014/main" id="{62483F1D-440F-A3F3-AFB1-1FA42CB57CCE}"/>
              </a:ext>
            </a:extLst>
          </p:cNvPr>
          <p:cNvSpPr>
            <a:spLocks noGrp="1"/>
          </p:cNvSpPr>
          <p:nvPr>
            <p:ph idx="1"/>
          </p:nvPr>
        </p:nvSpPr>
        <p:spPr>
          <a:xfrm>
            <a:off x="658813" y="1768490"/>
            <a:ext cx="10691811" cy="4572000"/>
          </a:xfrm>
        </p:spPr>
        <p:txBody>
          <a:bodyPr/>
          <a:lstStyle/>
          <a:p>
            <a:pPr marL="975" indent="0" algn="l">
              <a:buNone/>
            </a:pPr>
            <a:r>
              <a:rPr lang="de-CH" sz="2000" b="1" dirty="0">
                <a:solidFill>
                  <a:srgbClr val="212121"/>
                </a:solidFill>
                <a:latin typeface="Arial" panose="020B0604020202020204" pitchFamily="34" charset="0"/>
              </a:rPr>
              <a:t>Webinare / Referate</a:t>
            </a:r>
            <a:endParaRPr lang="de-CH" sz="2000" b="1" dirty="0">
              <a:solidFill>
                <a:srgbClr val="212121"/>
              </a:solidFill>
              <a:latin typeface="Calibri" panose="020F0502020204030204" pitchFamily="34" charset="0"/>
            </a:endParaRPr>
          </a:p>
          <a:p>
            <a:pPr marL="612694" lvl="1" indent="-342900">
              <a:spcAft>
                <a:spcPts val="600"/>
              </a:spcAft>
              <a:buClr>
                <a:srgbClr val="008B3F"/>
              </a:buClr>
              <a:buFont typeface="Wingdings" panose="05000000000000000000" pitchFamily="2" charset="2"/>
              <a:buChar char="§"/>
            </a:pPr>
            <a:r>
              <a:rPr lang="de-DE" dirty="0">
                <a:solidFill>
                  <a:srgbClr val="212121"/>
                </a:solidFill>
                <a:latin typeface="Arial" panose="020B0604020202020204" pitchFamily="34" charset="0"/>
              </a:rPr>
              <a:t>Monatliche Q&amp;A Session für Programmbetriebe </a:t>
            </a:r>
            <a:br>
              <a:rPr lang="de-DE" dirty="0">
                <a:solidFill>
                  <a:srgbClr val="212121"/>
                </a:solidFill>
                <a:latin typeface="Arial" panose="020B0604020202020204" pitchFamily="34" charset="0"/>
              </a:rPr>
            </a:br>
            <a:r>
              <a:rPr lang="de-DE" dirty="0">
                <a:solidFill>
                  <a:srgbClr val="212121"/>
                </a:solidFill>
                <a:latin typeface="Arial" panose="020B0604020202020204" pitchFamily="34" charset="0"/>
              </a:rPr>
              <a:t>(nächster Termin: 28. Februar 2023)</a:t>
            </a:r>
          </a:p>
          <a:p>
            <a:pPr marL="612694" lvl="1" indent="-342900">
              <a:spcAft>
                <a:spcPts val="600"/>
              </a:spcAft>
              <a:buClr>
                <a:srgbClr val="008B3F"/>
              </a:buClr>
              <a:buFont typeface="Wingdings" panose="05000000000000000000" pitchFamily="2" charset="2"/>
              <a:buChar char="§"/>
            </a:pPr>
            <a:r>
              <a:rPr lang="de-DE" dirty="0">
                <a:solidFill>
                  <a:srgbClr val="212121"/>
                </a:solidFill>
                <a:latin typeface="Arial" panose="020B0604020202020204" pitchFamily="34" charset="0"/>
              </a:rPr>
              <a:t>Quartalsweise Webinar Schwerpunktthema (z.B. Nachweise, </a:t>
            </a:r>
            <a:r>
              <a:rPr lang="de-DE" dirty="0" err="1">
                <a:solidFill>
                  <a:srgbClr val="212121"/>
                </a:solidFill>
                <a:latin typeface="Arial" panose="020B0604020202020204" pitchFamily="34" charset="0"/>
              </a:rPr>
              <a:t>Good</a:t>
            </a:r>
            <a:r>
              <a:rPr lang="de-DE" dirty="0">
                <a:solidFill>
                  <a:srgbClr val="212121"/>
                </a:solidFill>
                <a:latin typeface="Arial" panose="020B0604020202020204" pitchFamily="34" charset="0"/>
              </a:rPr>
              <a:t>-Practice-Beispiele) </a:t>
            </a:r>
            <a:br>
              <a:rPr lang="de-DE" dirty="0">
                <a:solidFill>
                  <a:srgbClr val="212121"/>
                </a:solidFill>
                <a:latin typeface="Arial" panose="020B0604020202020204" pitchFamily="34" charset="0"/>
              </a:rPr>
            </a:br>
            <a:r>
              <a:rPr lang="de-DE" dirty="0">
                <a:solidFill>
                  <a:srgbClr val="212121"/>
                </a:solidFill>
                <a:latin typeface="Arial" panose="020B0604020202020204" pitchFamily="34" charset="0"/>
              </a:rPr>
              <a:t>(nächster Termin: 21. März 2023)</a:t>
            </a:r>
          </a:p>
          <a:p>
            <a:pPr marL="612694" lvl="1" indent="-342900">
              <a:spcAft>
                <a:spcPts val="600"/>
              </a:spcAft>
              <a:buClr>
                <a:srgbClr val="008B3F"/>
              </a:buClr>
              <a:buFont typeface="Wingdings" panose="05000000000000000000" pitchFamily="2" charset="2"/>
              <a:buChar char="§"/>
            </a:pPr>
            <a:r>
              <a:rPr lang="de-DE" dirty="0">
                <a:solidFill>
                  <a:srgbClr val="212121"/>
                </a:solidFill>
                <a:latin typeface="Arial" panose="020B0604020202020204" pitchFamily="34" charset="0"/>
              </a:rPr>
              <a:t>Umsetzung neue Webinare für Website </a:t>
            </a:r>
            <a:br>
              <a:rPr lang="de-DE" dirty="0">
                <a:solidFill>
                  <a:srgbClr val="212121"/>
                </a:solidFill>
                <a:latin typeface="Arial" panose="020B0604020202020204" pitchFamily="34" charset="0"/>
              </a:rPr>
            </a:br>
            <a:r>
              <a:rPr lang="de-DE" dirty="0">
                <a:solidFill>
                  <a:srgbClr val="212121"/>
                </a:solidFill>
                <a:latin typeface="Arial" panose="020B0604020202020204" pitchFamily="34" charset="0"/>
              </a:rPr>
              <a:t>(Programmerklärung sowie Anleitungsvideos)</a:t>
            </a:r>
          </a:p>
          <a:p>
            <a:pPr marL="612694" lvl="1" indent="-342900">
              <a:spcAft>
                <a:spcPts val="600"/>
              </a:spcAft>
              <a:buClr>
                <a:srgbClr val="008B3F"/>
              </a:buClr>
              <a:buFont typeface="Wingdings" panose="05000000000000000000" pitchFamily="2" charset="2"/>
              <a:buChar char="§"/>
            </a:pPr>
            <a:r>
              <a:rPr lang="de-DE" dirty="0">
                <a:solidFill>
                  <a:srgbClr val="212121"/>
                </a:solidFill>
                <a:latin typeface="Arial" panose="020B0604020202020204" pitchFamily="34" charset="0"/>
              </a:rPr>
              <a:t>Weitere Webinare sowie Referate / Veranstaltungen in Zusammenarbeit mit Verbänden und TOs / DMOs auf Anfrage</a:t>
            </a:r>
          </a:p>
        </p:txBody>
      </p:sp>
    </p:spTree>
    <p:extLst>
      <p:ext uri="{BB962C8B-B14F-4D97-AF65-F5344CB8AC3E}">
        <p14:creationId xmlns:p14="http://schemas.microsoft.com/office/powerpoint/2010/main" val="101734638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ST_Praesentation_2018_de_16_9">
  <a:themeElements>
    <a:clrScheme name="st_Colors_2018-01">
      <a:dk1>
        <a:sysClr val="windowText" lastClr="000000"/>
      </a:dk1>
      <a:lt1>
        <a:srgbClr val="FFFFFF"/>
      </a:lt1>
      <a:dk2>
        <a:srgbClr val="D71E2F"/>
      </a:dk2>
      <a:lt2>
        <a:srgbClr val="FFFFFF"/>
      </a:lt2>
      <a:accent1>
        <a:srgbClr val="567A8C"/>
      </a:accent1>
      <a:accent2>
        <a:srgbClr val="C3E2EA"/>
      </a:accent2>
      <a:accent3>
        <a:srgbClr val="834D55"/>
      </a:accent3>
      <a:accent4>
        <a:srgbClr val="C1D263"/>
      </a:accent4>
      <a:accent5>
        <a:srgbClr val="323232"/>
      </a:accent5>
      <a:accent6>
        <a:srgbClr val="B4B4B4"/>
      </a:accent6>
      <a:hlink>
        <a:srgbClr val="000000"/>
      </a:hlink>
      <a:folHlink>
        <a:srgbClr val="000000"/>
      </a:folHlink>
    </a:clrScheme>
    <a:fontScheme name="st_v2013-1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t" anchorCtr="0"/>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180975" indent="-180975">
          <a:lnSpc>
            <a:spcPct val="120000"/>
          </a:lnSpc>
          <a:buClr>
            <a:schemeClr val="accent1"/>
          </a:buClr>
          <a:buSzPct val="80000"/>
          <a:buFont typeface="Wingdings" charset="2"/>
          <a:buChar char="§"/>
          <a:defRPr sz="2000" dirty="0"/>
        </a:defPPr>
      </a:lstStyle>
    </a:txDef>
  </a:objectDefaults>
  <a:extraClrSchemeLst/>
  <a:extLst>
    <a:ext uri="{05A4C25C-085E-4340-85A3-A5531E510DB2}">
      <thm15:themeFamily xmlns:thm15="http://schemas.microsoft.com/office/thememl/2012/main" name="Presentation1" id="{14C80E62-CD04-724E-8C91-F8B5AD2E15C2}" vid="{B85951DF-4173-6640-B6C9-CA2B6D61C3C8}"/>
    </a:ext>
  </a:extLst>
</a:theme>
</file>

<file path=ppt/theme/theme2.xml><?xml version="1.0" encoding="utf-8"?>
<a:theme xmlns:a="http://schemas.openxmlformats.org/drawingml/2006/main" name="1_ST_Praesentation_2018_de_16_9">
  <a:themeElements>
    <a:clrScheme name="st_Colors_2018-01">
      <a:dk1>
        <a:sysClr val="windowText" lastClr="000000"/>
      </a:dk1>
      <a:lt1>
        <a:srgbClr val="FFFFFF"/>
      </a:lt1>
      <a:dk2>
        <a:srgbClr val="D71E2F"/>
      </a:dk2>
      <a:lt2>
        <a:srgbClr val="FFFFFF"/>
      </a:lt2>
      <a:accent1>
        <a:srgbClr val="567A8C"/>
      </a:accent1>
      <a:accent2>
        <a:srgbClr val="C3E2EA"/>
      </a:accent2>
      <a:accent3>
        <a:srgbClr val="834D55"/>
      </a:accent3>
      <a:accent4>
        <a:srgbClr val="C1D263"/>
      </a:accent4>
      <a:accent5>
        <a:srgbClr val="323232"/>
      </a:accent5>
      <a:accent6>
        <a:srgbClr val="B4B4B4"/>
      </a:accent6>
      <a:hlink>
        <a:srgbClr val="000000"/>
      </a:hlink>
      <a:folHlink>
        <a:srgbClr val="000000"/>
      </a:folHlink>
    </a:clrScheme>
    <a:fontScheme name="st_v2013-1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t" anchorCtr="0"/>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180975" indent="-180975">
          <a:lnSpc>
            <a:spcPct val="120000"/>
          </a:lnSpc>
          <a:buClr>
            <a:schemeClr val="accent1"/>
          </a:buClr>
          <a:buSzPct val="80000"/>
          <a:buFont typeface="Wingdings" charset="2"/>
          <a:buChar char="§"/>
          <a:defRPr sz="2000" dirty="0"/>
        </a:defPPr>
      </a:lstStyle>
    </a:txDef>
  </a:objectDefaults>
  <a:extraClrSchemeLst/>
  <a:extLst>
    <a:ext uri="{05A4C25C-085E-4340-85A3-A5531E510DB2}">
      <thm15:themeFamily xmlns:thm15="http://schemas.microsoft.com/office/thememl/2012/main" name="Presentation1" id="{14C80E62-CD04-724E-8C91-F8B5AD2E15C2}" vid="{B85951DF-4173-6640-B6C9-CA2B6D61C3C8}"/>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nutzerdefiniertes Design">
  <a:themeElements>
    <a:clrScheme name="STV1">
      <a:dk1>
        <a:sysClr val="windowText" lastClr="000000"/>
      </a:dk1>
      <a:lt1>
        <a:sysClr val="window" lastClr="FFFFFF"/>
      </a:lt1>
      <a:dk2>
        <a:srgbClr val="525252"/>
      </a:dk2>
      <a:lt2>
        <a:srgbClr val="F2F2F2"/>
      </a:lt2>
      <a:accent1>
        <a:srgbClr val="003C6A"/>
      </a:accent1>
      <a:accent2>
        <a:srgbClr val="36B4A7"/>
      </a:accent2>
      <a:accent3>
        <a:srgbClr val="A6CE72"/>
      </a:accent3>
      <a:accent4>
        <a:srgbClr val="F0EBD8"/>
      </a:accent4>
      <a:accent5>
        <a:srgbClr val="D9D9D9"/>
      </a:accent5>
      <a:accent6>
        <a:srgbClr val="D95D69"/>
      </a:accent6>
      <a:hlink>
        <a:srgbClr val="D95D6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1" id="{79F0BE7F-11C6-45F9-B0C6-75A2EF52B998}" vid="{D974D887-36B4-4003-A74E-7E8621F5D4CC}"/>
    </a:ext>
  </a:ext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584adb4-cbdd-48f9-8725-dc069d238c4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B681A48745B5D40A64C71942364DD70" ma:contentTypeVersion="13" ma:contentTypeDescription="Ein neues Dokument erstellen." ma:contentTypeScope="" ma:versionID="e814a5bd88b0b60e7b4626ea7e57959c">
  <xsd:schema xmlns:xsd="http://www.w3.org/2001/XMLSchema" xmlns:xs="http://www.w3.org/2001/XMLSchema" xmlns:p="http://schemas.microsoft.com/office/2006/metadata/properties" xmlns:ns3="3b56e1f5-0d2f-4c3b-aef2-3630ee71bc5e" xmlns:ns4="b584adb4-cbdd-48f9-8725-dc069d238c4c" targetNamespace="http://schemas.microsoft.com/office/2006/metadata/properties" ma:root="true" ma:fieldsID="a2bc4f1113a91bdc2ff5b0d0538317b2" ns3:_="" ns4:_="">
    <xsd:import namespace="3b56e1f5-0d2f-4c3b-aef2-3630ee71bc5e"/>
    <xsd:import namespace="b584adb4-cbdd-48f9-8725-dc069d238c4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6e1f5-0d2f-4c3b-aef2-3630ee71bc5e"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84adb4-cbdd-48f9-8725-dc069d238c4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0646E8-263A-49D6-A0F4-FD49223D57EE}">
  <ds:schemaRefs>
    <ds:schemaRef ds:uri="http://purl.org/dc/elements/1.1/"/>
    <ds:schemaRef ds:uri="http://purl.org/dc/terms/"/>
    <ds:schemaRef ds:uri="http://schemas.microsoft.com/office/2006/documentManagement/types"/>
    <ds:schemaRef ds:uri="b584adb4-cbdd-48f9-8725-dc069d238c4c"/>
    <ds:schemaRef ds:uri="http://schemas.microsoft.com/office/infopath/2007/PartnerControls"/>
    <ds:schemaRef ds:uri="http://schemas.openxmlformats.org/package/2006/metadata/core-properties"/>
    <ds:schemaRef ds:uri="3b56e1f5-0d2f-4c3b-aef2-3630ee71bc5e"/>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297596-C89D-4EAA-92DD-9C07E972B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56e1f5-0d2f-4c3b-aef2-3630ee71bc5e"/>
    <ds:schemaRef ds:uri="b584adb4-cbdd-48f9-8725-dc069d238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7E60EF-35CD-486E-AB3F-D61E542B1B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ST_Praesentation_2018_de_16_9</Template>
  <TotalTime>218</TotalTime>
  <Words>1262</Words>
  <Application>Microsoft Macintosh PowerPoint</Application>
  <PresentationFormat>Personnalisé</PresentationFormat>
  <Paragraphs>239</Paragraphs>
  <Slides>19</Slides>
  <Notes>11</Notes>
  <HiddenSlides>3</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19</vt:i4>
      </vt:variant>
    </vt:vector>
  </HeadingPairs>
  <TitlesOfParts>
    <vt:vector size="28" baseType="lpstr">
      <vt:lpstr>Arial</vt:lpstr>
      <vt:lpstr>Calibri</vt:lpstr>
      <vt:lpstr>Calibri Light</vt:lpstr>
      <vt:lpstr>Symbol</vt:lpstr>
      <vt:lpstr>Wingdings</vt:lpstr>
      <vt:lpstr>ST_Praesentation_2018_de_16_9</vt:lpstr>
      <vt:lpstr>1_ST_Praesentation_2018_de_16_9</vt:lpstr>
      <vt:lpstr>Benutzerdefiniertes Design</vt:lpstr>
      <vt:lpstr>1_Benutzerdefiniertes Design</vt:lpstr>
      <vt:lpstr>Schweizer Tourismus-Verband</vt:lpstr>
      <vt:lpstr>Agenda</vt:lpstr>
      <vt:lpstr>Aktueller Stand KONA</vt:lpstr>
      <vt:lpstr>Présentation PowerPoint</vt:lpstr>
      <vt:lpstr>Swisstainable: Gesamtanmeldung gemäss Level.</vt:lpstr>
      <vt:lpstr>Swisstainable: Aufteilung nach Regionen und Level.</vt:lpstr>
      <vt:lpstr>Swisstainable: Aufteilung nach Regionen und Level.</vt:lpstr>
      <vt:lpstr>Swisstainable: Massnahmenkatalog. </vt:lpstr>
      <vt:lpstr>Swisstainable: Massnahmenkatalog.</vt:lpstr>
      <vt:lpstr>Présentation PowerPoint</vt:lpstr>
      <vt:lpstr>Swisstainable Destination: Überblick.</vt:lpstr>
      <vt:lpstr>Swisstainable Destination: Projektplanung.</vt:lpstr>
      <vt:lpstr>Swisstainable Destination: Definition.</vt:lpstr>
      <vt:lpstr>Swisstainable Destination: Pilotphase.</vt:lpstr>
      <vt:lpstr>Swisstainable Destination: Level.</vt:lpstr>
      <vt:lpstr>Swisstainable Destination: Anforderungen.</vt:lpstr>
      <vt:lpstr>Swisstainable Destination: Durchdringung.</vt:lpstr>
      <vt:lpstr>Fragen</vt:lpstr>
      <vt:lpstr>Swisstainable Destination: Anforderungen.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Sarah Krauer</dc:creator>
  <cp:keywords/>
  <dc:description/>
  <cp:lastModifiedBy>Christelle Marques</cp:lastModifiedBy>
  <cp:revision>32</cp:revision>
  <cp:lastPrinted>2018-05-09T09:28:05Z</cp:lastPrinted>
  <dcterms:created xsi:type="dcterms:W3CDTF">2021-02-15T07:50:22Z</dcterms:created>
  <dcterms:modified xsi:type="dcterms:W3CDTF">2023-02-28T15:41:53Z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0x010100BB681A48745B5D40A64C71942364DD70</vt:lpwstr>
  </property>
</Properties>
</file>