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14" r:id="rId2"/>
    <p:sldId id="304" r:id="rId3"/>
    <p:sldId id="307" r:id="rId4"/>
    <p:sldId id="308" r:id="rId5"/>
    <p:sldId id="309" r:id="rId6"/>
  </p:sldIdLst>
  <p:sldSz cx="12188825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4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732">
          <p15:clr>
            <a:srgbClr val="A4A3A4"/>
          </p15:clr>
        </p15:guide>
        <p15:guide id="4" orient="horz" pos="1163">
          <p15:clr>
            <a:srgbClr val="A4A3A4"/>
          </p15:clr>
        </p15:guide>
        <p15:guide id="5" orient="horz" pos="1299">
          <p15:clr>
            <a:srgbClr val="A4A3A4"/>
          </p15:clr>
        </p15:guide>
        <p15:guide id="6" orient="horz" pos="4112">
          <p15:clr>
            <a:srgbClr val="A4A3A4"/>
          </p15:clr>
        </p15:guide>
        <p15:guide id="7" orient="horz" pos="2638">
          <p15:clr>
            <a:srgbClr val="A4A3A4"/>
          </p15:clr>
        </p15:guide>
        <p15:guide id="8" pos="3907">
          <p15:clr>
            <a:srgbClr val="A4A3A4"/>
          </p15:clr>
        </p15:guide>
        <p15:guide id="9" pos="414">
          <p15:clr>
            <a:srgbClr val="A4A3A4"/>
          </p15:clr>
        </p15:guide>
        <p15:guide id="10" pos="7399">
          <p15:clr>
            <a:srgbClr val="A4A3A4"/>
          </p15:clr>
        </p15:guide>
        <p15:guide id="11" pos="7150">
          <p15:clr>
            <a:srgbClr val="A4A3A4"/>
          </p15:clr>
        </p15:guide>
        <p15:guide id="12" pos="2750">
          <p15:clr>
            <a:srgbClr val="A4A3A4"/>
          </p15:clr>
        </p15:guide>
        <p15:guide id="13" pos="3657">
          <p15:clr>
            <a:srgbClr val="A4A3A4"/>
          </p15:clr>
        </p15:guide>
        <p15:guide id="14" pos="4814">
          <p15:clr>
            <a:srgbClr val="A4A3A4"/>
          </p15:clr>
        </p15:guide>
        <p15:guide id="15" pos="2500">
          <p15:clr>
            <a:srgbClr val="A4A3A4"/>
          </p15:clr>
        </p15:guide>
        <p15:guide id="16" pos="5063">
          <p15:clr>
            <a:srgbClr val="A4A3A4"/>
          </p15:clr>
        </p15:guide>
        <p15:guide id="17" orient="horz" pos="2729">
          <p15:clr>
            <a:srgbClr val="A4A3A4"/>
          </p15:clr>
        </p15:guide>
        <p15:guide id="18" orient="horz" pos="1254">
          <p15:clr>
            <a:srgbClr val="A4A3A4"/>
          </p15:clr>
        </p15:guide>
        <p15:guide id="19" orient="horz" pos="4044">
          <p15:clr>
            <a:srgbClr val="A4A3A4"/>
          </p15:clr>
        </p15:guide>
        <p15:guide id="20" orient="horz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5" autoAdjust="0"/>
    <p:restoredTop sz="86410" autoAdjust="0"/>
  </p:normalViewPr>
  <p:slideViewPr>
    <p:cSldViewPr showGuides="1">
      <p:cViewPr varScale="1">
        <p:scale>
          <a:sx n="115" d="100"/>
          <a:sy n="115" d="100"/>
        </p:scale>
        <p:origin x="800" y="208"/>
      </p:cViewPr>
      <p:guideLst>
        <p:guide orient="horz" pos="2774"/>
        <p:guide orient="horz" pos="346"/>
        <p:guide orient="horz" pos="732"/>
        <p:guide orient="horz" pos="1163"/>
        <p:guide orient="horz" pos="1299"/>
        <p:guide orient="horz" pos="4112"/>
        <p:guide orient="horz" pos="2638"/>
        <p:guide pos="3907"/>
        <p:guide pos="414"/>
        <p:guide pos="7399"/>
        <p:guide pos="7150"/>
        <p:guide pos="2750"/>
        <p:guide pos="3657"/>
        <p:guide pos="4814"/>
        <p:guide pos="2500"/>
        <p:guide pos="5063"/>
        <p:guide orient="horz" pos="2729"/>
        <p:guide orient="horz" pos="1254"/>
        <p:guide orient="horz" pos="4044"/>
        <p:guide orient="horz" pos="25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43DCE-1BB8-F840-BA90-BE5664D28F24}" type="datetimeFigureOut">
              <a:rPr lang="de-DE" smtClean="0"/>
              <a:t>02.05.22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486C9-8791-2E49-857D-246C667FAF1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124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95AE-8C67-7D40-B0FC-D5B52C074D29}" type="datetimeFigureOut">
              <a:rPr lang="de-DE" smtClean="0"/>
              <a:t>02.05.22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0E590-F207-0443-8E50-A170B190842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584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jpe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jpeg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1E387-E3FC-934A-A179-5FE197F21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31" t="-64095" r="-139749" b="-72710"/>
          <a:stretch/>
        </p:blipFill>
        <p:spPr>
          <a:xfrm>
            <a:off x="-1" y="-1"/>
            <a:ext cx="12188825" cy="685699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4236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1850"/>
            <a:ext cx="5148262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8"/>
            <a:ext cx="5148262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2364" y="4332288"/>
            <a:ext cx="5148262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70421" y="1989138"/>
            <a:ext cx="5148262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6"/>
          </p:nvPr>
        </p:nvSpPr>
        <p:spPr>
          <a:xfrm>
            <a:off x="670421" y="4332288"/>
            <a:ext cx="5148262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56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70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19294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39028" y="332657"/>
            <a:ext cx="180639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21898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3376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9028" y="183600"/>
            <a:ext cx="180639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9900095" cy="121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2860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58813" y="1844675"/>
            <a:ext cx="10691812" cy="4575175"/>
          </a:xfrm>
          <a:noFill/>
        </p:spPr>
        <p:txBody>
          <a:bodyPr lIns="0" tIns="0" rIns="0" bIns="0" anchor="t" anchorCtr="0"/>
          <a:lstStyle>
            <a:lvl1pPr marL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tx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31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en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3600" noProof="0" dirty="0">
                <a:solidFill>
                  <a:srgbClr val="D71E2F"/>
                </a:solidFill>
              </a:rPr>
              <a:t>Unsere Regionen-Partner.</a:t>
            </a:r>
            <a:endParaRPr lang="de-CH" sz="3600" dirty="0">
              <a:solidFill>
                <a:srgbClr val="D71E2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34A18-4B6A-424D-92E6-6AE1C1F0B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28582"/>
            <a:ext cx="12188825" cy="47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remium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Strategische Premium Partner.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917B07-6A90-2944-8D78-E43346152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529" y="4017344"/>
            <a:ext cx="2482479" cy="57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152303-36B3-2744-AF62-1EE023872D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06" y="2694198"/>
            <a:ext cx="3026000" cy="32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ADAE30-CF3D-2642-B4AF-4DDECB174F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101" y="2668168"/>
            <a:ext cx="2518539" cy="372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64E58-407D-F543-B30D-2A9F90C4AC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24" y="3884144"/>
            <a:ext cx="3013656" cy="84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CBEFFC-0C48-7341-86A4-FBD9BDF043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" y="2668168"/>
            <a:ext cx="3409936" cy="3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6163200"/>
          </a:xfrm>
          <a:custGeom>
            <a:avLst/>
            <a:gdLst>
              <a:gd name="connsiteX0" fmla="*/ 0 w 12188825"/>
              <a:gd name="connsiteY0" fmla="*/ 0 h 6163200"/>
              <a:gd name="connsiteX1" fmla="*/ 9723600 w 12188825"/>
              <a:gd name="connsiteY1" fmla="*/ 0 h 6163200"/>
              <a:gd name="connsiteX2" fmla="*/ 9723600 w 12188825"/>
              <a:gd name="connsiteY2" fmla="*/ 1396800 h 6163200"/>
              <a:gd name="connsiteX3" fmla="*/ 11466000 w 12188825"/>
              <a:gd name="connsiteY3" fmla="*/ 1396800 h 6163200"/>
              <a:gd name="connsiteX4" fmla="*/ 11466000 w 12188825"/>
              <a:gd name="connsiteY4" fmla="*/ 0 h 6163200"/>
              <a:gd name="connsiteX5" fmla="*/ 12188825 w 12188825"/>
              <a:gd name="connsiteY5" fmla="*/ 0 h 6163200"/>
              <a:gd name="connsiteX6" fmla="*/ 12188825 w 12188825"/>
              <a:gd name="connsiteY6" fmla="*/ 2363320 h 6163200"/>
              <a:gd name="connsiteX7" fmla="*/ 12188825 w 12188825"/>
              <a:gd name="connsiteY7" fmla="*/ 5907600 h 6163200"/>
              <a:gd name="connsiteX8" fmla="*/ 12188825 w 12188825"/>
              <a:gd name="connsiteY8" fmla="*/ 6163200 h 6163200"/>
              <a:gd name="connsiteX9" fmla="*/ 0 w 12188825"/>
              <a:gd name="connsiteY9" fmla="*/ 6163200 h 6163200"/>
              <a:gd name="connsiteX10" fmla="*/ 0 w 12188825"/>
              <a:gd name="connsiteY10" fmla="*/ 5907600 h 6163200"/>
              <a:gd name="connsiteX11" fmla="*/ 0 w 12188825"/>
              <a:gd name="connsiteY11" fmla="*/ 2363320 h 61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825" h="61632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2363320"/>
                </a:lnTo>
                <a:lnTo>
                  <a:pt x="12188825" y="5907600"/>
                </a:lnTo>
                <a:lnTo>
                  <a:pt x="12188825" y="6163200"/>
                </a:lnTo>
                <a:lnTo>
                  <a:pt x="0" y="6163200"/>
                </a:lnTo>
                <a:lnTo>
                  <a:pt x="0" y="5907600"/>
                </a:lnTo>
                <a:lnTo>
                  <a:pt x="0" y="23633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2BD8E-980F-4344-B808-AD53DB303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253" t="-41210" r="-32121" b="-41032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0" name="Vertikaler Textplatzhalter 4"/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639028" y="2528342"/>
            <a:ext cx="180639" cy="374441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496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Strategische Partner.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128162-3199-4E40-8857-22A5121677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0" y="4065600"/>
            <a:ext cx="2491193" cy="3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BBBF9-980A-1646-8258-5B64B399C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44" y="5140245"/>
            <a:ext cx="1966105" cy="3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A299A9-B47B-2347-9AF3-5FE910907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257" y="2637397"/>
            <a:ext cx="1412771" cy="547200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1A5103C1-E51C-764F-942B-04434090FF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0835" y="3832673"/>
            <a:ext cx="743614" cy="7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ST0007501.eps">
            <a:extLst>
              <a:ext uri="{FF2B5EF4-FFF2-40B4-BE49-F238E27FC236}">
                <a16:creationId xmlns:a16="http://schemas.microsoft.com/office/drawing/2014/main" id="{91110CF4-3874-C24E-AB49-0BDC4F359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823" y="2631610"/>
            <a:ext cx="1873536" cy="558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4A2262-C2DD-8347-9DB4-620D77F522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04" y="2588797"/>
            <a:ext cx="2084321" cy="64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750314-8336-D646-A90A-B7627CC2076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409" y="4029601"/>
            <a:ext cx="2368363" cy="349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7269D8-13AE-5F4C-974C-735AF1E753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24" y="4994571"/>
            <a:ext cx="1645481" cy="71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CC8CDE-3355-C14E-A6C9-6AE9F285C4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613" y="2520000"/>
            <a:ext cx="784166" cy="781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21FE02-FD70-9144-BD3B-3E08DE2975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6824" y="3886529"/>
            <a:ext cx="1645481" cy="6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ziell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658800" y="554400"/>
            <a:ext cx="9900000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Offizielle Partner.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221377-2A0E-9044-8528-1E88051BA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57" y="5706267"/>
            <a:ext cx="2397990" cy="2389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60B1-95C7-2B4D-947F-856A53617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332" y="1717919"/>
            <a:ext cx="1170267" cy="47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7772D-E23E-B44C-B2C8-F9EC28830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08" y="1683719"/>
            <a:ext cx="1264865" cy="540000"/>
          </a:xfrm>
          <a:prstGeom prst="rect">
            <a:avLst/>
          </a:prstGeom>
        </p:spPr>
      </p:pic>
      <p:pic>
        <p:nvPicPr>
          <p:cNvPr id="27" name="Picture 26" descr="ST0038856.eps">
            <a:extLst>
              <a:ext uri="{FF2B5EF4-FFF2-40B4-BE49-F238E27FC236}">
                <a16:creationId xmlns:a16="http://schemas.microsoft.com/office/drawing/2014/main" id="{C285BF61-08CD-D446-B0D2-EAFA95C18F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617" y="1693464"/>
            <a:ext cx="1620180" cy="5205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8DDF68-402E-8142-8563-076558AB26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448" y="2997141"/>
            <a:ext cx="1213584" cy="6077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39B131-13C1-8346-B753-D6912B105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280" y="4168716"/>
            <a:ext cx="916468" cy="9164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5FC5E6-7AFB-734B-8C7C-E4681ACB2F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116" y="4466750"/>
            <a:ext cx="1688696" cy="320400"/>
          </a:xfrm>
          <a:prstGeom prst="rect">
            <a:avLst/>
          </a:prstGeom>
        </p:spPr>
      </p:pic>
      <p:pic>
        <p:nvPicPr>
          <p:cNvPr id="31" name="Picture 30" descr="ST0039766.eps">
            <a:extLst>
              <a:ext uri="{FF2B5EF4-FFF2-40B4-BE49-F238E27FC236}">
                <a16:creationId xmlns:a16="http://schemas.microsoft.com/office/drawing/2014/main" id="{6F9F2330-B297-A144-A2C5-1B18C328C2F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782" y="4343483"/>
            <a:ext cx="1664518" cy="566934"/>
          </a:xfrm>
          <a:prstGeom prst="rect">
            <a:avLst/>
          </a:prstGeom>
        </p:spPr>
      </p:pic>
      <p:pic>
        <p:nvPicPr>
          <p:cNvPr id="32" name="Picture 31" descr="ST0035235.eps">
            <a:extLst>
              <a:ext uri="{FF2B5EF4-FFF2-40B4-BE49-F238E27FC236}">
                <a16:creationId xmlns:a16="http://schemas.microsoft.com/office/drawing/2014/main" id="{70D7513D-FECA-1844-9D9A-15B1E44C43A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966" y="4427231"/>
            <a:ext cx="1490588" cy="399439"/>
          </a:xfrm>
          <a:prstGeom prst="rect">
            <a:avLst/>
          </a:prstGeom>
        </p:spPr>
      </p:pic>
      <p:pic>
        <p:nvPicPr>
          <p:cNvPr id="33" name="Picture 36" descr="l92357_ne_visana_xxxxxxxxxx.eps">
            <a:extLst>
              <a:ext uri="{FF2B5EF4-FFF2-40B4-BE49-F238E27FC236}">
                <a16:creationId xmlns:a16="http://schemas.microsoft.com/office/drawing/2014/main" id="{FB2CE84A-685A-174E-B81A-267A882F2D1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792" y="5643736"/>
            <a:ext cx="1164498" cy="349076"/>
          </a:xfrm>
          <a:prstGeom prst="rect">
            <a:avLst/>
          </a:prstGeom>
        </p:spPr>
      </p:pic>
      <p:pic>
        <p:nvPicPr>
          <p:cNvPr id="34" name="Picture 33" descr="ST0042878.eps">
            <a:extLst>
              <a:ext uri="{FF2B5EF4-FFF2-40B4-BE49-F238E27FC236}">
                <a16:creationId xmlns:a16="http://schemas.microsoft.com/office/drawing/2014/main" id="{AEE593AE-4298-4C47-83FF-CED19CDB102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853" y="2956756"/>
            <a:ext cx="1303223" cy="688495"/>
          </a:xfrm>
          <a:prstGeom prst="rect">
            <a:avLst/>
          </a:prstGeom>
        </p:spPr>
      </p:pic>
      <p:pic>
        <p:nvPicPr>
          <p:cNvPr id="35" name="Picture 34" descr="ST0039590.eps">
            <a:extLst>
              <a:ext uri="{FF2B5EF4-FFF2-40B4-BE49-F238E27FC236}">
                <a16:creationId xmlns:a16="http://schemas.microsoft.com/office/drawing/2014/main" id="{0EECA088-CB4D-E741-BE52-70B2223BDC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64" y="3143977"/>
            <a:ext cx="1663543" cy="3140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9CB9E1-CE56-AF4D-BBA8-AE6B1E0746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929" y="2800564"/>
            <a:ext cx="997000" cy="10008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B39D84-0076-AB4B-B6D1-CC3856CA98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0" y="4379300"/>
            <a:ext cx="1447800" cy="495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D4B440-6034-874B-A69C-5B752FE093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537" y="3009816"/>
            <a:ext cx="1199008" cy="582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5D57BA-1626-3E4B-9C98-A0C29648235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517538" y="1780257"/>
            <a:ext cx="1473006" cy="3469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E562B2-AF39-E745-AC40-D7921D1F915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503259" y="1545057"/>
            <a:ext cx="1052002" cy="8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39999"/>
            <a:ext cx="12188825" cy="5778000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33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. Merci. Grazie. Grazi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-1" y="540000"/>
            <a:ext cx="12188825" cy="577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buClr>
                <a:schemeClr val="accent1"/>
              </a:buClr>
              <a:buSzPct val="80000"/>
              <a:buFont typeface="Wingdings" charset="2"/>
              <a:buNone/>
            </a:pPr>
            <a:r>
              <a:rPr lang="de-CH" sz="6000" b="0" i="0" dirty="0">
                <a:solidFill>
                  <a:srgbClr val="FFFFFF"/>
                </a:solidFill>
                <a:latin typeface="+mj-lt"/>
                <a:ea typeface="Lucida Grande"/>
                <a:cs typeface="Lucida Grande"/>
              </a:rPr>
              <a:t>Danke. Merci. Grazie. Grazia.</a:t>
            </a:r>
            <a:endParaRPr lang="de-CH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6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361080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39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6000" y="6354000"/>
            <a:ext cx="1332000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2362" y="6360193"/>
            <a:ext cx="4212049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5E2E30-8422-8B41-8F0F-D00A741C5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253" t="-41210" r="-32121" b="-41032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9196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-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0" y="345600"/>
            <a:ext cx="12188825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3" y="1836000"/>
            <a:ext cx="10691812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658813" y="3609020"/>
            <a:ext cx="10691811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6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38800" y="183600"/>
            <a:ext cx="180000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A7ADF-FB7B-5340-A90A-DCB14EBE2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253" t="-41210" r="-32121" b="-41032"/>
          <a:stretch/>
        </p:blipFill>
        <p:spPr>
          <a:xfrm>
            <a:off x="9723600" y="0"/>
            <a:ext cx="1741932" cy="1741932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3480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buClrTx/>
              <a:buSzPct val="100000"/>
              <a:buFont typeface="+mj-lt"/>
              <a:buAutoNum type="arabicPeriod"/>
              <a:defRPr sz="2400"/>
            </a:lvl1pPr>
            <a:lvl2pPr marL="270000" indent="-270000">
              <a:spcBef>
                <a:spcPts val="600"/>
              </a:spcBef>
              <a:defRPr sz="2400"/>
            </a:lvl2pPr>
            <a:lvl3pPr marL="450000" indent="-180000">
              <a:spcBef>
                <a:spcPts val="600"/>
              </a:spcBef>
              <a:defRPr sz="2000"/>
            </a:lvl3pPr>
            <a:lvl4pPr marL="630000" indent="-180000">
              <a:spcBef>
                <a:spcPts val="600"/>
              </a:spcBef>
              <a:defRPr sz="2000"/>
            </a:lvl4pPr>
            <a:lvl5pPr marL="810000" indent="-180000"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66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3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8813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26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364" y="1844675"/>
            <a:ext cx="5148262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58813" y="1989139"/>
            <a:ext cx="5148261" cy="442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12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813" y="1844675"/>
            <a:ext cx="5148262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2364" y="1989139"/>
            <a:ext cx="5148262" cy="443071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73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3481D0-73CC-1D42-B0DB-C8D993DACFD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073" y="201611"/>
            <a:ext cx="914527" cy="824868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844676"/>
            <a:ext cx="1069181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  <a:p>
            <a:pPr lvl="5"/>
            <a:r>
              <a:rPr lang="de-CH" noProof="0" dirty="0"/>
              <a:t>6</a:t>
            </a:r>
          </a:p>
          <a:p>
            <a:pPr lvl="6"/>
            <a:r>
              <a:rPr lang="de-CH" noProof="0" dirty="0"/>
              <a:t>7</a:t>
            </a:r>
          </a:p>
          <a:p>
            <a:pPr lvl="7"/>
            <a:r>
              <a:rPr lang="de-CH" noProof="0" dirty="0"/>
              <a:t>8</a:t>
            </a:r>
          </a:p>
          <a:p>
            <a:pPr lvl="8"/>
            <a:r>
              <a:rPr lang="de-CH" noProof="0" dirty="0"/>
              <a:t>9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3" y="553815"/>
            <a:ext cx="9900095" cy="121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350625" y="6524624"/>
            <a:ext cx="431799" cy="2527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fld id="{D2ADA368-E207-7E43-BF78-BCE547E48A3F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271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4" r:id="rId3"/>
    <p:sldLayoutId id="2147483672" r:id="rId4"/>
    <p:sldLayoutId id="2147483670" r:id="rId5"/>
    <p:sldLayoutId id="2147483650" r:id="rId6"/>
    <p:sldLayoutId id="2147483652" r:id="rId7"/>
    <p:sldLayoutId id="2147483660" r:id="rId8"/>
    <p:sldLayoutId id="2147483661" r:id="rId9"/>
    <p:sldLayoutId id="2147483673" r:id="rId10"/>
    <p:sldLayoutId id="2147483674" r:id="rId11"/>
    <p:sldLayoutId id="2147483654" r:id="rId12"/>
    <p:sldLayoutId id="2147483662" r:id="rId13"/>
    <p:sldLayoutId id="2147483671" r:id="rId14"/>
    <p:sldLayoutId id="2147483663" r:id="rId15"/>
    <p:sldLayoutId id="2147483682" r:id="rId16"/>
    <p:sldLayoutId id="2147483669" r:id="rId17"/>
    <p:sldLayoutId id="2147483685" r:id="rId18"/>
    <p:sldLayoutId id="2147483686" r:id="rId19"/>
    <p:sldLayoutId id="2147483687" r:id="rId20"/>
    <p:sldLayoutId id="2147483688" r:id="rId21"/>
    <p:sldLayoutId id="2147483683" r:id="rId22"/>
    <p:sldLayoutId id="2147483684" r:id="rId23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orient="horz" pos="436" userDrawn="1">
          <p15:clr>
            <a:srgbClr val="F26B43"/>
          </p15:clr>
        </p15:guide>
        <p15:guide id="3" orient="horz" pos="1162" userDrawn="1">
          <p15:clr>
            <a:srgbClr val="F26B43"/>
          </p15:clr>
        </p15:guide>
        <p15:guide id="4" orient="horz" pos="1253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2591" userDrawn="1">
          <p15:clr>
            <a:srgbClr val="F26B43"/>
          </p15:clr>
        </p15:guide>
        <p15:guide id="7" orient="horz" pos="2772" userDrawn="1">
          <p15:clr>
            <a:srgbClr val="F26B43"/>
          </p15:clr>
        </p15:guide>
        <p15:guide id="8" pos="414" userDrawn="1">
          <p15:clr>
            <a:srgbClr val="F26B43"/>
          </p15:clr>
        </p15:guide>
        <p15:guide id="9" pos="7422" userDrawn="1">
          <p15:clr>
            <a:srgbClr val="F26B43"/>
          </p15:clr>
        </p15:guide>
        <p15:guide id="10" pos="7150" userDrawn="1">
          <p15:clr>
            <a:srgbClr val="F26B43"/>
          </p15:clr>
        </p15:guide>
        <p15:guide id="11" pos="3658" userDrawn="1">
          <p15:clr>
            <a:srgbClr val="F26B43"/>
          </p15:clr>
        </p15:guide>
        <p15:guide id="12" pos="3907" userDrawn="1">
          <p15:clr>
            <a:srgbClr val="F26B43"/>
          </p15:clr>
        </p15:guide>
        <p15:guide id="13" pos="2501" userDrawn="1">
          <p15:clr>
            <a:srgbClr val="F26B43"/>
          </p15:clr>
        </p15:guide>
        <p15:guide id="14" pos="2750" userDrawn="1">
          <p15:clr>
            <a:srgbClr val="F26B43"/>
          </p15:clr>
        </p15:guide>
        <p15:guide id="15" pos="5064" userDrawn="1">
          <p15:clr>
            <a:srgbClr val="F26B43"/>
          </p15:clr>
        </p15:guide>
        <p15:guide id="16" pos="48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5F7328-593C-4ABB-8F6F-3A2F78E8D6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/>
      </p:pic>
      <p:sp>
        <p:nvSpPr>
          <p:cNvPr id="8" name="Vertikaler Textplatzhalter 7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lang="en-US" dirty="0"/>
              <a:t>Ort, Region, © </a:t>
            </a:r>
            <a:r>
              <a:rPr lang="en-US" dirty="0" err="1"/>
              <a:t>Fotograf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ctrTitle" idx="4294967295"/>
          </p:nvPr>
        </p:nvSpPr>
        <p:spPr>
          <a:xfrm>
            <a:off x="443159" y="945654"/>
            <a:ext cx="10691813" cy="1619250"/>
          </a:xfrm>
        </p:spPr>
        <p:txBody>
          <a:bodyPr>
            <a:normAutofit/>
          </a:bodyPr>
          <a:lstStyle/>
          <a:p>
            <a:r>
              <a:rPr lang="de-CH" sz="4800" noProof="0" dirty="0">
                <a:solidFill>
                  <a:schemeClr val="bg1"/>
                </a:solidFill>
              </a:rPr>
              <a:t>Nationale Mobilitätslösung.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4294967295"/>
          </p:nvPr>
        </p:nvSpPr>
        <p:spPr>
          <a:xfrm>
            <a:off x="443159" y="3608388"/>
            <a:ext cx="10691813" cy="1620837"/>
          </a:xfrm>
        </p:spPr>
        <p:txBody>
          <a:bodyPr/>
          <a:lstStyle/>
          <a:p>
            <a:pPr marL="975" indent="0">
              <a:buNone/>
            </a:pPr>
            <a:r>
              <a:rPr lang="de-CH" noProof="0" dirty="0">
                <a:solidFill>
                  <a:schemeClr val="bg1"/>
                </a:solidFill>
              </a:rPr>
              <a:t>Vision, Zielbild, Struktur.</a:t>
            </a:r>
          </a:p>
          <a:p>
            <a:pPr marL="975" indent="0">
              <a:buNone/>
            </a:pPr>
            <a:r>
              <a:rPr lang="de-CH" dirty="0">
                <a:solidFill>
                  <a:schemeClr val="bg1"/>
                </a:solidFill>
              </a:rPr>
              <a:t>28. April 2022</a:t>
            </a:r>
            <a:endParaRPr lang="de-CH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D373871E-979E-DDE3-1D3F-A7BEEC6C70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FD1B18AE-3F89-98F7-999D-A1E52DB2CE7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86993-AAD8-5386-44A8-78189741255F}"/>
              </a:ext>
            </a:extLst>
          </p:cNvPr>
          <p:cNvSpPr txBox="1"/>
          <p:nvPr/>
        </p:nvSpPr>
        <p:spPr>
          <a:xfrm>
            <a:off x="399453" y="332657"/>
            <a:ext cx="10870417" cy="3456384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Gemeinsam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Schweizer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Tourismusbranche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der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öffentliche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Verkehr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signifikanten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messbaren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Erreichen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Klimaziels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46875AAC-3961-6457-8109-770753AC91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b="7749"/>
          <a:stretch>
            <a:fillRect/>
          </a:stretch>
        </p:blipFill>
        <p:spPr/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FD1B18AE-3F89-98F7-999D-A1E52DB2CE7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86993-AAD8-5386-44A8-78189741255F}"/>
              </a:ext>
            </a:extLst>
          </p:cNvPr>
          <p:cNvSpPr txBox="1"/>
          <p:nvPr/>
        </p:nvSpPr>
        <p:spPr>
          <a:xfrm>
            <a:off x="399453" y="332657"/>
            <a:ext cx="10870417" cy="2664295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ZIELBILD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mittels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Bündelung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Freizeit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mobilität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Unterkunft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und Integration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involvierter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Stakeholders.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outdoor, water, rock&#10;&#10;Description automatically generated">
            <a:extLst>
              <a:ext uri="{FF2B5EF4-FFF2-40B4-BE49-F238E27FC236}">
                <a16:creationId xmlns:a16="http://schemas.microsoft.com/office/drawing/2014/main" id="{6076BA97-2143-7476-BEB7-6BFA54DFFA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9425"/>
          <a:stretch>
            <a:fillRect/>
          </a:stretch>
        </p:blipFill>
        <p:spPr/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FD1B18AE-3F89-98F7-999D-A1E52DB2CE7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86993-AAD8-5386-44A8-78189741255F}"/>
              </a:ext>
            </a:extLst>
          </p:cNvPr>
          <p:cNvSpPr txBox="1"/>
          <p:nvPr/>
        </p:nvSpPr>
        <p:spPr>
          <a:xfrm>
            <a:off x="399453" y="332657"/>
            <a:ext cx="10870417" cy="2664296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Detailziele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Primär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Auf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Ebene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Unterkunftsbuchung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inklusive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An- und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Abreise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Sekundär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lokale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Mobilitätslösungen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ain, platform, track, station&#10;&#10;Description automatically generated">
            <a:extLst>
              <a:ext uri="{FF2B5EF4-FFF2-40B4-BE49-F238E27FC236}">
                <a16:creationId xmlns:a16="http://schemas.microsoft.com/office/drawing/2014/main" id="{B8A940B6-1B1D-D9C4-8B04-5E5F3A2EB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b="7696"/>
          <a:stretch>
            <a:fillRect/>
          </a:stretch>
        </p:blipFill>
        <p:spPr/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FD1B18AE-3F89-98F7-999D-A1E52DB2CE7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86993-AAD8-5386-44A8-78189741255F}"/>
              </a:ext>
            </a:extLst>
          </p:cNvPr>
          <p:cNvSpPr txBox="1"/>
          <p:nvPr/>
        </p:nvSpPr>
        <p:spPr>
          <a:xfrm>
            <a:off x="261764" y="3717032"/>
            <a:ext cx="10870417" cy="2664296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STV,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RDK.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 Committee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STV, RDK, SBB und ST.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Projektleitung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Urs Eberhard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Pensionierung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T_Praesentation_2018_de_16_9">
  <a:themeElements>
    <a:clrScheme name="st_Colors_2018-01">
      <a:dk1>
        <a:sysClr val="windowText" lastClr="000000"/>
      </a:dk1>
      <a:lt1>
        <a:srgbClr val="FFFFFF"/>
      </a:lt1>
      <a:dk2>
        <a:srgbClr val="D71E2F"/>
      </a:dk2>
      <a:lt2>
        <a:srgbClr val="FFFFFF"/>
      </a:lt2>
      <a:accent1>
        <a:srgbClr val="567A8C"/>
      </a:accent1>
      <a:accent2>
        <a:srgbClr val="C3E2EA"/>
      </a:accent2>
      <a:accent3>
        <a:srgbClr val="834D55"/>
      </a:accent3>
      <a:accent4>
        <a:srgbClr val="C1D263"/>
      </a:accent4>
      <a:accent5>
        <a:srgbClr val="323232"/>
      </a:accent5>
      <a:accent6>
        <a:srgbClr val="B4B4B4"/>
      </a:accent6>
      <a:hlink>
        <a:srgbClr val="000000"/>
      </a:hlink>
      <a:folHlink>
        <a:srgbClr val="000000"/>
      </a:folHlink>
    </a:clrScheme>
    <a:fontScheme name="st_v2013-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0" tIns="0" rIns="0" bIns="0" rtlCol="0" anchor="t" anchorCtr="0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0975" indent="-180975">
          <a:lnSpc>
            <a:spcPct val="120000"/>
          </a:lnSpc>
          <a:buClr>
            <a:schemeClr val="accent1"/>
          </a:buClr>
          <a:buSzPct val="80000"/>
          <a:buFont typeface="Wingdings" charset="2"/>
          <a:buChar char="§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_Praesentation_2022_de_16_9" id="{6D95C2D9-E2A5-F943-97DF-B8E9C510653A}" vid="{8253C4C7-C96A-6447-8C32-C7353D529F9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A74BA11-FF32-8843-A9C0-DEA8893E012D}">
  <we:reference id="wa200001889" version="1.0.42.0" store="en-GB" storeType="OMEX"/>
  <we:alternateReferences>
    <we:reference id="WA200001889" version="1.0.42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ST_Praesentation_2018_de_16_9</Template>
  <TotalTime>147</TotalTime>
  <Words>108</Words>
  <Application>Microsoft Macintosh PowerPoint</Application>
  <PresentationFormat>Custom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ST_Praesentation_2018_de_16_9</vt:lpstr>
      <vt:lpstr>Nationale Mobilitätslösung.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Urs Eberhard</dc:creator>
  <cp:keywords/>
  <dc:description/>
  <cp:lastModifiedBy>Urs Eberhard</cp:lastModifiedBy>
  <cp:revision>5</cp:revision>
  <cp:lastPrinted>2018-05-09T09:28:05Z</cp:lastPrinted>
  <dcterms:created xsi:type="dcterms:W3CDTF">2022-04-28T10:32:38Z</dcterms:created>
  <dcterms:modified xsi:type="dcterms:W3CDTF">2022-05-02T12:28:11Z</dcterms:modified>
  <cp:category/>
</cp:coreProperties>
</file>