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48" r:id="rId2"/>
    <p:sldMasterId id="2147483823" r:id="rId3"/>
    <p:sldMasterId id="2147483832" r:id="rId4"/>
  </p:sldMasterIdLst>
  <p:notesMasterIdLst>
    <p:notesMasterId r:id="rId13"/>
  </p:notesMasterIdLst>
  <p:handoutMasterIdLst>
    <p:handoutMasterId r:id="rId14"/>
  </p:handoutMasterIdLst>
  <p:sldIdLst>
    <p:sldId id="4336" r:id="rId5"/>
    <p:sldId id="4239" r:id="rId6"/>
    <p:sldId id="4347" r:id="rId7"/>
    <p:sldId id="4351" r:id="rId8"/>
    <p:sldId id="4350" r:id="rId9"/>
    <p:sldId id="4348" r:id="rId10"/>
    <p:sldId id="4352" r:id="rId11"/>
    <p:sldId id="4349" r:id="rId12"/>
  </p:sldIdLst>
  <p:sldSz cx="9144000" cy="5143500" type="screen16x9"/>
  <p:notesSz cx="9872663" cy="679767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ldis Regina" initials="WR" lastIdx="1" clrIdx="0">
    <p:extLst>
      <p:ext uri="{19B8F6BF-5375-455C-9EA6-DF929625EA0E}">
        <p15:presenceInfo xmlns:p15="http://schemas.microsoft.com/office/powerpoint/2012/main" userId="S::regina.waldis@luzern.com::290f1501-fa21-4492-bc13-625ae655603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C6C"/>
    <a:srgbClr val="E5007C"/>
    <a:srgbClr val="8EB4E3"/>
    <a:srgbClr val="C6D9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4" autoAdjust="0"/>
    <p:restoredTop sz="86828" autoAdjust="0"/>
  </p:normalViewPr>
  <p:slideViewPr>
    <p:cSldViewPr snapToGrid="0" snapToObjects="1">
      <p:cViewPr varScale="1">
        <p:scale>
          <a:sx n="98" d="100"/>
          <a:sy n="98" d="100"/>
        </p:scale>
        <p:origin x="974" y="8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52" d="100"/>
          <a:sy n="52" d="100"/>
        </p:scale>
        <p:origin x="199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4278154" cy="339883"/>
          </a:xfrm>
          <a:prstGeom prst="rect">
            <a:avLst/>
          </a:prstGeom>
        </p:spPr>
        <p:txBody>
          <a:bodyPr vert="horz" lIns="90019" tIns="45009" rIns="90019" bIns="45009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592226" y="3"/>
            <a:ext cx="4278154" cy="339883"/>
          </a:xfrm>
          <a:prstGeom prst="rect">
            <a:avLst/>
          </a:prstGeom>
        </p:spPr>
        <p:txBody>
          <a:bodyPr vert="horz" lIns="90019" tIns="45009" rIns="90019" bIns="45009" rtlCol="0"/>
          <a:lstStyle>
            <a:lvl1pPr algn="r">
              <a:defRPr sz="1200"/>
            </a:lvl1pPr>
          </a:lstStyle>
          <a:p>
            <a:fld id="{60C1524F-1487-4596-9C40-567AEC125D71}" type="datetimeFigureOut">
              <a:rPr lang="de-CH" smtClean="0"/>
              <a:t>17.11.2021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6456623"/>
            <a:ext cx="4278154" cy="339883"/>
          </a:xfrm>
          <a:prstGeom prst="rect">
            <a:avLst/>
          </a:prstGeom>
        </p:spPr>
        <p:txBody>
          <a:bodyPr vert="horz" lIns="90019" tIns="45009" rIns="90019" bIns="45009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592226" y="6456623"/>
            <a:ext cx="4278154" cy="339883"/>
          </a:xfrm>
          <a:prstGeom prst="rect">
            <a:avLst/>
          </a:prstGeom>
        </p:spPr>
        <p:txBody>
          <a:bodyPr vert="horz" lIns="90019" tIns="45009" rIns="90019" bIns="45009" rtlCol="0" anchor="b"/>
          <a:lstStyle>
            <a:lvl1pPr algn="r">
              <a:defRPr sz="1200"/>
            </a:lvl1pPr>
          </a:lstStyle>
          <a:p>
            <a:fld id="{B06D3B4C-9A81-4C36-A9FF-E980A890CC7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888239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4278154" cy="339883"/>
          </a:xfrm>
          <a:prstGeom prst="rect">
            <a:avLst/>
          </a:prstGeom>
        </p:spPr>
        <p:txBody>
          <a:bodyPr vert="horz" lIns="90019" tIns="45009" rIns="90019" bIns="45009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592226" y="3"/>
            <a:ext cx="4278154" cy="339883"/>
          </a:xfrm>
          <a:prstGeom prst="rect">
            <a:avLst/>
          </a:prstGeom>
        </p:spPr>
        <p:txBody>
          <a:bodyPr vert="horz" lIns="90019" tIns="45009" rIns="90019" bIns="45009" rtlCol="0"/>
          <a:lstStyle>
            <a:lvl1pPr algn="r">
              <a:defRPr sz="1200"/>
            </a:lvl1pPr>
          </a:lstStyle>
          <a:p>
            <a:fld id="{94C42B7C-6580-4161-A8AD-3D076A9959D9}" type="datetimeFigureOut">
              <a:rPr lang="de-CH" smtClean="0"/>
              <a:t>17.11.2021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670175" y="509588"/>
            <a:ext cx="4532313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019" tIns="45009" rIns="90019" bIns="45009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87267" y="3228897"/>
            <a:ext cx="7898130" cy="3058954"/>
          </a:xfrm>
          <a:prstGeom prst="rect">
            <a:avLst/>
          </a:prstGeom>
        </p:spPr>
        <p:txBody>
          <a:bodyPr vert="horz" lIns="90019" tIns="45009" rIns="90019" bIns="45009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6456623"/>
            <a:ext cx="4278154" cy="339883"/>
          </a:xfrm>
          <a:prstGeom prst="rect">
            <a:avLst/>
          </a:prstGeom>
        </p:spPr>
        <p:txBody>
          <a:bodyPr vert="horz" lIns="90019" tIns="45009" rIns="90019" bIns="45009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592226" y="6456623"/>
            <a:ext cx="4278154" cy="339883"/>
          </a:xfrm>
          <a:prstGeom prst="rect">
            <a:avLst/>
          </a:prstGeom>
        </p:spPr>
        <p:txBody>
          <a:bodyPr vert="horz" lIns="90019" tIns="45009" rIns="90019" bIns="45009" rtlCol="0" anchor="b"/>
          <a:lstStyle>
            <a:lvl1pPr algn="r">
              <a:defRPr sz="1200"/>
            </a:lvl1pPr>
          </a:lstStyle>
          <a:p>
            <a:fld id="{96C4DA2C-F96F-4D2E-A6E4-FB45CCF9F20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735321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Bürgenstock</a:t>
            </a:r>
          </a:p>
        </p:txBody>
      </p:sp>
    </p:spTree>
    <p:extLst>
      <p:ext uri="{BB962C8B-B14F-4D97-AF65-F5344CB8AC3E}">
        <p14:creationId xmlns:p14="http://schemas.microsoft.com/office/powerpoint/2010/main" val="754844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01450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i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3064585"/>
            <a:ext cx="9144000" cy="2078915"/>
          </a:xfrm>
          <a:prstGeom prst="rect">
            <a:avLst/>
          </a:prstGeom>
          <a:solidFill>
            <a:srgbClr val="003C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исунок 13" title="pic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248024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 noProof="0" dirty="0"/>
              <a:t>Bild durch Klicken auf Symbol hinzufügen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EF6BE5B8-1A47-4F45-BD42-CA2407BFFF8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04124" y="3345362"/>
            <a:ext cx="4896675" cy="1045644"/>
          </a:xfrm>
        </p:spPr>
        <p:txBody>
          <a:bodyPr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3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dirty="0"/>
              <a:t>Titel</a:t>
            </a:r>
            <a:endParaRPr lang="en-US" dirty="0"/>
          </a:p>
        </p:txBody>
      </p:sp>
      <p:sp>
        <p:nvSpPr>
          <p:cNvPr id="11" name="Textplatzhalter 37"/>
          <p:cNvSpPr>
            <a:spLocks noGrp="1"/>
          </p:cNvSpPr>
          <p:nvPr>
            <p:ph type="body" sz="quarter" idx="14"/>
          </p:nvPr>
        </p:nvSpPr>
        <p:spPr>
          <a:xfrm>
            <a:off x="396000" y="0"/>
            <a:ext cx="1188000" cy="1188000"/>
          </a:xfr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txBody>
          <a:bodyPr wrap="none">
            <a:noAutofit/>
          </a:bodyPr>
          <a:lstStyle>
            <a:lvl1pPr marL="0" indent="0">
              <a:buNone/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5" hasCustomPrompt="1"/>
          </p:nvPr>
        </p:nvSpPr>
        <p:spPr>
          <a:xfrm>
            <a:off x="1503363" y="4454037"/>
            <a:ext cx="4897437" cy="61912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900">
                <a:solidFill>
                  <a:schemeClr val="bg1"/>
                </a:solidFill>
              </a:defRPr>
            </a:lvl1pPr>
          </a:lstStyle>
          <a:p>
            <a:pPr lvl="0"/>
            <a:r>
              <a:rPr lang="de-CH" dirty="0"/>
              <a:t>Untertitel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839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>
            <a:extLst>
              <a:ext uri="{FF2B5EF4-FFF2-40B4-BE49-F238E27FC236}">
                <a16:creationId xmlns:a16="http://schemas.microsoft.com/office/drawing/2014/main" id="{D8B468E4-3BE0-420C-A1B5-CBBB32C5A4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747" y="1080000"/>
            <a:ext cx="8064900" cy="3651544"/>
          </a:xfrm>
        </p:spPr>
        <p:txBody>
          <a:bodyPr lIns="0" rIns="0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3F40371-576C-486D-997A-5D06EB25734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C4E66AAF-A5BC-43C4-BDC1-54C989C71058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06F51DB8-1150-405A-B830-B055B57A6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42501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9FD9EB-CF82-4137-A8D9-C1593590719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080000"/>
            <a:ext cx="8064899" cy="3321000"/>
          </a:xfrm>
          <a:prstGeom prst="rect">
            <a:avLst/>
          </a:prstGeom>
        </p:spPr>
        <p:txBody>
          <a:bodyPr lIns="0" rIns="0"/>
          <a:lstStyle>
            <a:lvl1pPr marL="270272" indent="-270272">
              <a:lnSpc>
                <a:spcPct val="100000"/>
              </a:lnSpc>
              <a:spcAft>
                <a:spcPts val="450"/>
              </a:spcAft>
              <a:buFont typeface="Wingdings" panose="05000000000000000000" pitchFamily="2" charset="2"/>
              <a:buChar char="§"/>
              <a:defRPr sz="1350">
                <a:latin typeface="+mn-lt"/>
              </a:defRPr>
            </a:lvl1pPr>
            <a:lvl2pPr marL="471488" indent="-201216">
              <a:lnSpc>
                <a:spcPct val="100000"/>
              </a:lnSpc>
              <a:spcAft>
                <a:spcPts val="450"/>
              </a:spcAft>
              <a:buFont typeface="Wingdings" panose="05000000000000000000" pitchFamily="2" charset="2"/>
              <a:buChar char="§"/>
              <a:defRPr sz="1350"/>
            </a:lvl2pPr>
            <a:lvl3pPr marL="671513" indent="-200025">
              <a:lnSpc>
                <a:spcPct val="100000"/>
              </a:lnSpc>
              <a:spcAft>
                <a:spcPts val="450"/>
              </a:spcAft>
              <a:buFont typeface="Wingdings" panose="05000000000000000000" pitchFamily="2" charset="2"/>
              <a:buChar char="§"/>
              <a:defRPr sz="1350"/>
            </a:lvl3pPr>
            <a:lvl4pPr marL="872729" indent="-201216">
              <a:lnSpc>
                <a:spcPct val="100000"/>
              </a:lnSpc>
              <a:spcAft>
                <a:spcPts val="450"/>
              </a:spcAft>
              <a:buFont typeface="Wingdings" panose="05000000000000000000" pitchFamily="2" charset="2"/>
              <a:buChar char="§"/>
              <a:defRPr sz="1200"/>
            </a:lvl4pPr>
            <a:lvl5pPr marL="1073944" indent="-201216">
              <a:lnSpc>
                <a:spcPct val="100000"/>
              </a:lnSpc>
              <a:spcAft>
                <a:spcPts val="450"/>
              </a:spcAft>
              <a:buFont typeface="Wingdings" panose="05000000000000000000" pitchFamily="2" charset="2"/>
              <a:buChar char="§"/>
              <a:defRPr sz="1200"/>
            </a:lvl5pPr>
          </a:lstStyle>
          <a:p>
            <a:pPr lvl="0"/>
            <a:r>
              <a:rPr lang="de-DE" dirty="0"/>
              <a:t>Text oder Inhalte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C04AD21-93F1-491D-B878-8A24D09602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408327"/>
            <a:ext cx="8064002" cy="320836"/>
          </a:xfrm>
          <a:prstGeom prst="rect">
            <a:avLst/>
          </a:prstGeom>
        </p:spPr>
        <p:txBody>
          <a:bodyPr lIns="0" rIns="0" anchor="b"/>
          <a:lstStyle>
            <a:lvl1pPr marL="0" indent="0">
              <a:spcBef>
                <a:spcPts val="0"/>
              </a:spcBef>
              <a:buNone/>
              <a:defRPr sz="1050">
                <a:latin typeface="+mn-lt"/>
              </a:defRPr>
            </a:lvl1pPr>
          </a:lstStyle>
          <a:p>
            <a:pPr lvl="0"/>
            <a:r>
              <a:rPr lang="de-DE" dirty="0" err="1"/>
              <a:t>Fussnote</a:t>
            </a:r>
            <a:r>
              <a:rPr lang="de-DE" dirty="0"/>
              <a:t> &amp; Quelle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A311A6F-7BCF-4A1D-8342-DD489A457DF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C4E66AAF-A5BC-43C4-BDC1-54C989C71058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C7D1511C-4ADB-4030-837F-E2BC340F3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66246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,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9FD9EB-CF82-4137-A8D9-C1593590719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39999" y="1080000"/>
            <a:ext cx="3915000" cy="3329100"/>
          </a:xfrm>
          <a:prstGeom prst="rect">
            <a:avLst/>
          </a:prstGeom>
        </p:spPr>
        <p:txBody>
          <a:bodyPr lIns="0" rIns="0"/>
          <a:lstStyle>
            <a:lvl1pPr marL="257175" indent="-257175">
              <a:spcAft>
                <a:spcPts val="450"/>
              </a:spcAft>
              <a:buFont typeface="Wingdings" panose="05000000000000000000" pitchFamily="2" charset="2"/>
              <a:buChar char="§"/>
              <a:defRPr sz="1350">
                <a:latin typeface="+mn-lt"/>
              </a:defRPr>
            </a:lvl1pPr>
            <a:lvl2pPr marL="471488" indent="-201216">
              <a:spcAft>
                <a:spcPts val="450"/>
              </a:spcAft>
              <a:buFont typeface="Wingdings" panose="05000000000000000000" pitchFamily="2" charset="2"/>
              <a:buChar char="§"/>
              <a:defRPr sz="1350"/>
            </a:lvl2pPr>
            <a:lvl3pPr marL="671513" indent="-200025">
              <a:spcAft>
                <a:spcPts val="450"/>
              </a:spcAft>
              <a:buFont typeface="Wingdings" panose="05000000000000000000" pitchFamily="2" charset="2"/>
              <a:buChar char="§"/>
              <a:defRPr sz="1350"/>
            </a:lvl3pPr>
            <a:lvl4pPr marL="872729" indent="-201216">
              <a:spcAft>
                <a:spcPts val="450"/>
              </a:spcAft>
              <a:buFont typeface="Wingdings" panose="05000000000000000000" pitchFamily="2" charset="2"/>
              <a:buChar char="§"/>
              <a:defRPr sz="1200"/>
            </a:lvl4pPr>
            <a:lvl5pPr marL="1073944" indent="-201216">
              <a:spcAft>
                <a:spcPts val="450"/>
              </a:spcAft>
              <a:buFont typeface="Wingdings" panose="05000000000000000000" pitchFamily="2" charset="2"/>
              <a:buChar char="§"/>
              <a:defRPr sz="1200"/>
            </a:lvl5pPr>
          </a:lstStyle>
          <a:p>
            <a:pPr lvl="0"/>
            <a:r>
              <a:rPr lang="de-DE" dirty="0"/>
              <a:t>Text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6C8A08FF-9823-4E2C-9FD1-2AA4BD0690C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689002" y="1080000"/>
            <a:ext cx="3915000" cy="3329099"/>
          </a:xfrm>
          <a:prstGeom prst="rect">
            <a:avLst/>
          </a:prstGeom>
        </p:spPr>
        <p:txBody>
          <a:bodyPr lIns="0" rIns="0"/>
          <a:lstStyle>
            <a:lvl1pPr marL="257175" indent="-257175">
              <a:spcAft>
                <a:spcPts val="450"/>
              </a:spcAft>
              <a:buFont typeface="Wingdings" panose="05000000000000000000" pitchFamily="2" charset="2"/>
              <a:buChar char="§"/>
              <a:defRPr sz="1350">
                <a:latin typeface="+mn-lt"/>
              </a:defRPr>
            </a:lvl1pPr>
            <a:lvl2pPr marL="471488" indent="-201216">
              <a:spcAft>
                <a:spcPts val="450"/>
              </a:spcAft>
              <a:buFont typeface="Wingdings" panose="05000000000000000000" pitchFamily="2" charset="2"/>
              <a:buChar char="§"/>
              <a:defRPr sz="1350"/>
            </a:lvl2pPr>
            <a:lvl3pPr marL="671513" indent="-200025">
              <a:spcAft>
                <a:spcPts val="450"/>
              </a:spcAft>
              <a:buFont typeface="Wingdings" panose="05000000000000000000" pitchFamily="2" charset="2"/>
              <a:buChar char="§"/>
              <a:defRPr sz="1350"/>
            </a:lvl3pPr>
            <a:lvl4pPr marL="872729" indent="-200025">
              <a:spcAft>
                <a:spcPts val="450"/>
              </a:spcAft>
              <a:buFont typeface="Wingdings" panose="05000000000000000000" pitchFamily="2" charset="2"/>
              <a:buChar char="§"/>
              <a:defRPr sz="1200"/>
            </a:lvl4pPr>
            <a:lvl5pPr marL="1073944" indent="-171450">
              <a:spcAft>
                <a:spcPts val="450"/>
              </a:spcAft>
              <a:buFont typeface="Wingdings" panose="05000000000000000000" pitchFamily="2" charset="2"/>
              <a:buChar char="§"/>
              <a:defRPr sz="1200"/>
            </a:lvl5pPr>
          </a:lstStyle>
          <a:p>
            <a:pPr lvl="0"/>
            <a:r>
              <a:rPr lang="de-DE" dirty="0"/>
              <a:t>Text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24ACF0A0-8415-4FAA-8559-1361C519C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998" y="4409100"/>
            <a:ext cx="3915000" cy="312919"/>
          </a:xfrm>
          <a:prstGeom prst="rect">
            <a:avLst/>
          </a:prstGeom>
        </p:spPr>
        <p:txBody>
          <a:bodyPr lIns="0" rIns="0" anchor="b"/>
          <a:lstStyle>
            <a:lvl1pPr marL="0" indent="0">
              <a:spcBef>
                <a:spcPts val="0"/>
              </a:spcBef>
              <a:buNone/>
              <a:defRPr sz="1050">
                <a:latin typeface="+mn-lt"/>
              </a:defRPr>
            </a:lvl1pPr>
          </a:lstStyle>
          <a:p>
            <a:pPr lvl="0"/>
            <a:r>
              <a:rPr lang="de-DE" dirty="0" err="1"/>
              <a:t>Fussnote</a:t>
            </a:r>
            <a:r>
              <a:rPr lang="de-DE" dirty="0"/>
              <a:t> &amp; Quelle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4E248870-B53E-4226-8F07-C84A145065A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88681" y="4409100"/>
            <a:ext cx="3915000" cy="312919"/>
          </a:xfrm>
          <a:prstGeom prst="rect">
            <a:avLst/>
          </a:prstGeom>
        </p:spPr>
        <p:txBody>
          <a:bodyPr lIns="0" rIns="0" anchor="b"/>
          <a:lstStyle>
            <a:lvl1pPr marL="0" indent="0">
              <a:spcBef>
                <a:spcPts val="0"/>
              </a:spcBef>
              <a:buNone/>
              <a:defRPr sz="1050">
                <a:latin typeface="+mn-lt"/>
              </a:defRPr>
            </a:lvl1pPr>
          </a:lstStyle>
          <a:p>
            <a:pPr lvl="0"/>
            <a:r>
              <a:rPr lang="de-DE" dirty="0" err="1"/>
              <a:t>Fussnote</a:t>
            </a:r>
            <a:r>
              <a:rPr lang="de-DE" dirty="0"/>
              <a:t> &amp; Quelle</a:t>
            </a:r>
            <a:endParaRPr lang="de-CH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9FB02C-2B38-4DE5-8FDE-F704C022F95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4E66AAF-A5BC-43C4-BDC1-54C989C71058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24F09C00-7FDB-46B3-B5BF-B21CCF0D8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635768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>
            <a:extLst>
              <a:ext uri="{FF2B5EF4-FFF2-40B4-BE49-F238E27FC236}">
                <a16:creationId xmlns:a16="http://schemas.microsoft.com/office/drawing/2014/main" id="{D2C242B1-2672-4062-BEEC-BE554E0F4D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40000" y="3105001"/>
            <a:ext cx="2430000" cy="269999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1350">
                <a:latin typeface="+mj-lt"/>
              </a:defRPr>
            </a:lvl1pPr>
          </a:lstStyle>
          <a:p>
            <a:pPr lvl="0"/>
            <a:r>
              <a:rPr lang="de-DE" dirty="0"/>
              <a:t>Name</a:t>
            </a:r>
            <a:endParaRPr lang="de-CH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91DA8770-91E3-4B2A-B7B5-E96CE2B9850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40000" y="3105001"/>
            <a:ext cx="2430000" cy="269999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1350">
                <a:latin typeface="+mj-lt"/>
              </a:defRPr>
            </a:lvl1pPr>
          </a:lstStyle>
          <a:p>
            <a:pPr lvl="0"/>
            <a:r>
              <a:rPr lang="de-DE" dirty="0"/>
              <a:t>Name</a:t>
            </a:r>
            <a:endParaRPr lang="de-CH" dirty="0"/>
          </a:p>
        </p:txBody>
      </p:sp>
      <p:sp>
        <p:nvSpPr>
          <p:cNvPr id="15" name="Bildplatzhalter 14">
            <a:extLst>
              <a:ext uri="{FF2B5EF4-FFF2-40B4-BE49-F238E27FC236}">
                <a16:creationId xmlns:a16="http://schemas.microsoft.com/office/drawing/2014/main" id="{6241EB4C-8001-4CE4-9ED6-EB94905B5448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40000" y="1350000"/>
            <a:ext cx="1350000" cy="135000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50"/>
            </a:lvl1pPr>
          </a:lstStyle>
          <a:p>
            <a:r>
              <a:rPr lang="de-CH" dirty="0"/>
              <a:t>Bild auswählen, mit Rechtsklick «Zuschneiden» verschieben</a:t>
            </a:r>
          </a:p>
        </p:txBody>
      </p:sp>
      <p:sp>
        <p:nvSpPr>
          <p:cNvPr id="22" name="Bildplatzhalter 21">
            <a:extLst>
              <a:ext uri="{FF2B5EF4-FFF2-40B4-BE49-F238E27FC236}">
                <a16:creationId xmlns:a16="http://schemas.microsoft.com/office/drawing/2014/main" id="{BA14C911-4FBE-4B51-A6A3-EE79AE6C6FAF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3240000" y="1350000"/>
            <a:ext cx="1350000" cy="135000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50"/>
            </a:lvl1pPr>
          </a:lstStyle>
          <a:p>
            <a:r>
              <a:rPr lang="de-CH" dirty="0"/>
              <a:t>Bild auswählen, mit Rechtsklick «Zuschneiden» verschieben</a:t>
            </a:r>
          </a:p>
        </p:txBody>
      </p:sp>
      <p:sp>
        <p:nvSpPr>
          <p:cNvPr id="24" name="Bildplatzhalter 23">
            <a:extLst>
              <a:ext uri="{FF2B5EF4-FFF2-40B4-BE49-F238E27FC236}">
                <a16:creationId xmlns:a16="http://schemas.microsoft.com/office/drawing/2014/main" id="{227578AB-E1AF-4E15-A4A8-F14D6DB0930F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940000" y="1350000"/>
            <a:ext cx="1350000" cy="135000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50"/>
            </a:lvl1pPr>
          </a:lstStyle>
          <a:p>
            <a:r>
              <a:rPr lang="de-CH" dirty="0"/>
              <a:t>Bild auswählen, mit Rechtsklick «Zuschneiden» verschieben</a:t>
            </a:r>
          </a:p>
          <a:p>
            <a:endParaRPr lang="de-CH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BA22C84D-9A73-43B6-BA54-60462E19B1E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40000" y="3105000"/>
            <a:ext cx="2430000" cy="270000"/>
          </a:xfrm>
          <a:prstGeom prst="rect">
            <a:avLst/>
          </a:prstGeom>
        </p:spPr>
        <p:txBody>
          <a:bodyPr lIns="0" rIns="0"/>
          <a:lstStyle>
            <a:lvl1pPr>
              <a:defRPr sz="1350"/>
            </a:lvl1pPr>
            <a:lvl2pPr marL="0" indent="0">
              <a:buNone/>
              <a:defRPr sz="1350">
                <a:latin typeface="+mj-lt"/>
              </a:defRPr>
            </a:lvl2pPr>
          </a:lstStyle>
          <a:p>
            <a:pPr lvl="1"/>
            <a:r>
              <a:rPr lang="de-DE" dirty="0"/>
              <a:t>Name</a:t>
            </a:r>
          </a:p>
        </p:txBody>
      </p:sp>
      <p:sp>
        <p:nvSpPr>
          <p:cNvPr id="18" name="Textplatzhalter 17">
            <a:extLst>
              <a:ext uri="{FF2B5EF4-FFF2-40B4-BE49-F238E27FC236}">
                <a16:creationId xmlns:a16="http://schemas.microsoft.com/office/drawing/2014/main" id="{422B5912-9611-4650-932F-4B8AE07D65A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240000" y="3374999"/>
            <a:ext cx="2430000" cy="810000"/>
          </a:xfrm>
          <a:prstGeom prst="rect">
            <a:avLst/>
          </a:prstGeom>
        </p:spPr>
        <p:txBody>
          <a:bodyPr lIns="0" rIns="0"/>
          <a:lstStyle>
            <a:lvl1pPr>
              <a:defRPr sz="1350">
                <a:latin typeface="+mn-lt"/>
              </a:defRPr>
            </a:lvl1pPr>
          </a:lstStyle>
          <a:p>
            <a:pPr lvl="0"/>
            <a:r>
              <a:rPr lang="de-DE" dirty="0"/>
              <a:t>Position</a:t>
            </a:r>
            <a:endParaRPr lang="de-CH" dirty="0"/>
          </a:p>
        </p:txBody>
      </p:sp>
      <p:sp>
        <p:nvSpPr>
          <p:cNvPr id="21" name="Textplatzhalter 20">
            <a:extLst>
              <a:ext uri="{FF2B5EF4-FFF2-40B4-BE49-F238E27FC236}">
                <a16:creationId xmlns:a16="http://schemas.microsoft.com/office/drawing/2014/main" id="{DE9E1CBB-BB08-4877-BC8C-E965C60B18E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940000" y="3374999"/>
            <a:ext cx="2430000" cy="810000"/>
          </a:xfrm>
          <a:prstGeom prst="rect">
            <a:avLst/>
          </a:prstGeom>
        </p:spPr>
        <p:txBody>
          <a:bodyPr lIns="0" rIns="0"/>
          <a:lstStyle>
            <a:lvl1pPr>
              <a:defRPr sz="1350">
                <a:latin typeface="+mn-lt"/>
              </a:defRPr>
            </a:lvl1pPr>
          </a:lstStyle>
          <a:p>
            <a:pPr lvl="0"/>
            <a:r>
              <a:rPr lang="de-DE" dirty="0"/>
              <a:t>Position</a:t>
            </a:r>
            <a:endParaRPr lang="de-CH" dirty="0"/>
          </a:p>
        </p:txBody>
      </p:sp>
      <p:sp>
        <p:nvSpPr>
          <p:cNvPr id="25" name="Textplatzhalter 24">
            <a:extLst>
              <a:ext uri="{FF2B5EF4-FFF2-40B4-BE49-F238E27FC236}">
                <a16:creationId xmlns:a16="http://schemas.microsoft.com/office/drawing/2014/main" id="{E5C721A1-91F0-4DB2-8B6C-AAF44564060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40000" y="3374999"/>
            <a:ext cx="2430000" cy="810000"/>
          </a:xfrm>
          <a:prstGeom prst="rect">
            <a:avLst/>
          </a:prstGeom>
        </p:spPr>
        <p:txBody>
          <a:bodyPr lIns="0" rIns="0"/>
          <a:lstStyle>
            <a:lvl1pPr>
              <a:defRPr sz="1350">
                <a:latin typeface="+mn-lt"/>
              </a:defRPr>
            </a:lvl1pPr>
          </a:lstStyle>
          <a:p>
            <a:pPr lvl="0"/>
            <a:r>
              <a:rPr lang="de-DE" dirty="0"/>
              <a:t>Position</a:t>
            </a:r>
            <a:endParaRPr lang="de-CH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EB3742D7-85D0-4074-B739-0B278EF289F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C4E66AAF-A5BC-43C4-BDC1-54C989C71058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CAE3075-46BB-4E77-B9F5-61155C5565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Teamfolie/Ansprechpartner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18027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F5A48C-8D93-4944-BD5C-72162FC32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F4CFAA09-BFBF-4A0C-9DA1-6B66D05FF0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66AAF-A5BC-43C4-BDC1-54C989C71058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16671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/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67EF6EE-8BBC-4F21-BDA8-14B0C9B38DB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796" y="1080000"/>
            <a:ext cx="8064104" cy="3651544"/>
          </a:xfrm>
          <a:prstGeom prst="rect">
            <a:avLst/>
          </a:prstGeom>
        </p:spPr>
        <p:txBody>
          <a:bodyPr lIns="0" rIns="0"/>
          <a:lstStyle>
            <a:lvl1pPr marL="257175" indent="-257175">
              <a:spcAft>
                <a:spcPts val="450"/>
              </a:spcAft>
              <a:buFont typeface="Wingdings" panose="05000000000000000000" pitchFamily="2" charset="2"/>
              <a:buChar char="§"/>
              <a:defRPr sz="1800">
                <a:latin typeface="+mj-lt"/>
              </a:defRPr>
            </a:lvl1pPr>
            <a:lvl2pPr marL="270272" indent="0"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None/>
              <a:defRPr sz="18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 dirty="0"/>
              <a:t>Titel 1</a:t>
            </a:r>
          </a:p>
          <a:p>
            <a:pPr lvl="1"/>
            <a:r>
              <a:rPr lang="de-DE" dirty="0"/>
              <a:t>Untertitel</a:t>
            </a:r>
          </a:p>
          <a:p>
            <a:pPr lvl="0"/>
            <a:r>
              <a:rPr lang="de-DE" dirty="0"/>
              <a:t>Titel 2</a:t>
            </a:r>
          </a:p>
          <a:p>
            <a:pPr lvl="1"/>
            <a:r>
              <a:rPr lang="de-DE" dirty="0"/>
              <a:t>Untertitel</a:t>
            </a:r>
          </a:p>
          <a:p>
            <a:pPr lvl="0"/>
            <a:r>
              <a:rPr lang="de-DE" dirty="0"/>
              <a:t>Titel 3</a:t>
            </a:r>
          </a:p>
          <a:p>
            <a:pPr lvl="1"/>
            <a:r>
              <a:rPr lang="de-DE" dirty="0"/>
              <a:t>Untertitel</a:t>
            </a:r>
          </a:p>
          <a:p>
            <a:pPr lvl="0"/>
            <a:r>
              <a:rPr lang="de-DE" dirty="0"/>
              <a:t>…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47AE543-8FC0-4BFA-BD69-993DDD20140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C4E66AAF-A5BC-43C4-BDC1-54C989C71058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4F2D3F78-154D-455B-BE25-8832A61537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Inhalt/Agenda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20150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>
            <a:extLst>
              <a:ext uri="{FF2B5EF4-FFF2-40B4-BE49-F238E27FC236}">
                <a16:creationId xmlns:a16="http://schemas.microsoft.com/office/drawing/2014/main" id="{D8B468E4-3BE0-420C-A1B5-CBBB32C5A4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747" y="1080000"/>
            <a:ext cx="8064900" cy="3651544"/>
          </a:xfrm>
        </p:spPr>
        <p:txBody>
          <a:bodyPr lIns="0" rIns="0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3F40371-576C-486D-997A-5D06EB25734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C4E66AAF-A5BC-43C4-BDC1-54C989C71058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06F51DB8-1150-405A-B830-B055B57A6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98890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9FD9EB-CF82-4137-A8D9-C1593590719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080000"/>
            <a:ext cx="8064899" cy="3321000"/>
          </a:xfrm>
          <a:prstGeom prst="rect">
            <a:avLst/>
          </a:prstGeom>
        </p:spPr>
        <p:txBody>
          <a:bodyPr lIns="0" rIns="0"/>
          <a:lstStyle>
            <a:lvl1pPr marL="270272" indent="-270272">
              <a:lnSpc>
                <a:spcPct val="100000"/>
              </a:lnSpc>
              <a:spcAft>
                <a:spcPts val="450"/>
              </a:spcAft>
              <a:buFont typeface="Wingdings" panose="05000000000000000000" pitchFamily="2" charset="2"/>
              <a:buChar char="§"/>
              <a:defRPr sz="1350">
                <a:latin typeface="+mn-lt"/>
              </a:defRPr>
            </a:lvl1pPr>
            <a:lvl2pPr marL="471488" indent="-201216">
              <a:lnSpc>
                <a:spcPct val="100000"/>
              </a:lnSpc>
              <a:spcAft>
                <a:spcPts val="450"/>
              </a:spcAft>
              <a:buFont typeface="Wingdings" panose="05000000000000000000" pitchFamily="2" charset="2"/>
              <a:buChar char="§"/>
              <a:defRPr sz="1350"/>
            </a:lvl2pPr>
            <a:lvl3pPr marL="671513" indent="-200025">
              <a:lnSpc>
                <a:spcPct val="100000"/>
              </a:lnSpc>
              <a:spcAft>
                <a:spcPts val="450"/>
              </a:spcAft>
              <a:buFont typeface="Wingdings" panose="05000000000000000000" pitchFamily="2" charset="2"/>
              <a:buChar char="§"/>
              <a:defRPr sz="1350"/>
            </a:lvl3pPr>
            <a:lvl4pPr marL="872729" indent="-201216">
              <a:lnSpc>
                <a:spcPct val="100000"/>
              </a:lnSpc>
              <a:spcAft>
                <a:spcPts val="450"/>
              </a:spcAft>
              <a:buFont typeface="Wingdings" panose="05000000000000000000" pitchFamily="2" charset="2"/>
              <a:buChar char="§"/>
              <a:defRPr sz="1200"/>
            </a:lvl4pPr>
            <a:lvl5pPr marL="1073944" indent="-201216">
              <a:lnSpc>
                <a:spcPct val="100000"/>
              </a:lnSpc>
              <a:spcAft>
                <a:spcPts val="450"/>
              </a:spcAft>
              <a:buFont typeface="Wingdings" panose="05000000000000000000" pitchFamily="2" charset="2"/>
              <a:buChar char="§"/>
              <a:defRPr sz="1200"/>
            </a:lvl5pPr>
          </a:lstStyle>
          <a:p>
            <a:pPr lvl="0"/>
            <a:r>
              <a:rPr lang="de-DE" dirty="0"/>
              <a:t>Text oder Inhalte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C04AD21-93F1-491D-B878-8A24D09602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408327"/>
            <a:ext cx="8064002" cy="320836"/>
          </a:xfrm>
          <a:prstGeom prst="rect">
            <a:avLst/>
          </a:prstGeom>
        </p:spPr>
        <p:txBody>
          <a:bodyPr lIns="0" rIns="0" anchor="b"/>
          <a:lstStyle>
            <a:lvl1pPr marL="0" indent="0">
              <a:spcBef>
                <a:spcPts val="0"/>
              </a:spcBef>
              <a:buNone/>
              <a:defRPr sz="1050">
                <a:latin typeface="+mn-lt"/>
              </a:defRPr>
            </a:lvl1pPr>
          </a:lstStyle>
          <a:p>
            <a:pPr lvl="0"/>
            <a:r>
              <a:rPr lang="de-DE" dirty="0" err="1"/>
              <a:t>Fussnote</a:t>
            </a:r>
            <a:r>
              <a:rPr lang="de-DE" dirty="0"/>
              <a:t> &amp; Quelle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A311A6F-7BCF-4A1D-8342-DD489A457DF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C4E66AAF-A5BC-43C4-BDC1-54C989C71058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C7D1511C-4ADB-4030-837F-E2BC340F3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222382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,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9FD9EB-CF82-4137-A8D9-C1593590719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39999" y="1080000"/>
            <a:ext cx="3915000" cy="3329100"/>
          </a:xfrm>
          <a:prstGeom prst="rect">
            <a:avLst/>
          </a:prstGeom>
        </p:spPr>
        <p:txBody>
          <a:bodyPr lIns="0" rIns="0"/>
          <a:lstStyle>
            <a:lvl1pPr marL="257175" indent="-257175">
              <a:spcAft>
                <a:spcPts val="450"/>
              </a:spcAft>
              <a:buFont typeface="Wingdings" panose="05000000000000000000" pitchFamily="2" charset="2"/>
              <a:buChar char="§"/>
              <a:defRPr sz="1350">
                <a:latin typeface="+mn-lt"/>
              </a:defRPr>
            </a:lvl1pPr>
            <a:lvl2pPr marL="471488" indent="-201216">
              <a:spcAft>
                <a:spcPts val="450"/>
              </a:spcAft>
              <a:buFont typeface="Wingdings" panose="05000000000000000000" pitchFamily="2" charset="2"/>
              <a:buChar char="§"/>
              <a:defRPr sz="1350"/>
            </a:lvl2pPr>
            <a:lvl3pPr marL="671513" indent="-200025">
              <a:spcAft>
                <a:spcPts val="450"/>
              </a:spcAft>
              <a:buFont typeface="Wingdings" panose="05000000000000000000" pitchFamily="2" charset="2"/>
              <a:buChar char="§"/>
              <a:defRPr sz="1350"/>
            </a:lvl3pPr>
            <a:lvl4pPr marL="872729" indent="-201216">
              <a:spcAft>
                <a:spcPts val="450"/>
              </a:spcAft>
              <a:buFont typeface="Wingdings" panose="05000000000000000000" pitchFamily="2" charset="2"/>
              <a:buChar char="§"/>
              <a:defRPr sz="1200"/>
            </a:lvl4pPr>
            <a:lvl5pPr marL="1073944" indent="-201216">
              <a:spcAft>
                <a:spcPts val="450"/>
              </a:spcAft>
              <a:buFont typeface="Wingdings" panose="05000000000000000000" pitchFamily="2" charset="2"/>
              <a:buChar char="§"/>
              <a:defRPr sz="1200"/>
            </a:lvl5pPr>
          </a:lstStyle>
          <a:p>
            <a:pPr lvl="0"/>
            <a:r>
              <a:rPr lang="de-DE" dirty="0"/>
              <a:t>Text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6C8A08FF-9823-4E2C-9FD1-2AA4BD0690C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689002" y="1080000"/>
            <a:ext cx="3915000" cy="3329099"/>
          </a:xfrm>
          <a:prstGeom prst="rect">
            <a:avLst/>
          </a:prstGeom>
        </p:spPr>
        <p:txBody>
          <a:bodyPr lIns="0" rIns="0"/>
          <a:lstStyle>
            <a:lvl1pPr marL="257175" indent="-257175">
              <a:spcAft>
                <a:spcPts val="450"/>
              </a:spcAft>
              <a:buFont typeface="Wingdings" panose="05000000000000000000" pitchFamily="2" charset="2"/>
              <a:buChar char="§"/>
              <a:defRPr sz="1350">
                <a:latin typeface="+mn-lt"/>
              </a:defRPr>
            </a:lvl1pPr>
            <a:lvl2pPr marL="471488" indent="-201216">
              <a:spcAft>
                <a:spcPts val="450"/>
              </a:spcAft>
              <a:buFont typeface="Wingdings" panose="05000000000000000000" pitchFamily="2" charset="2"/>
              <a:buChar char="§"/>
              <a:defRPr sz="1350"/>
            </a:lvl2pPr>
            <a:lvl3pPr marL="671513" indent="-200025">
              <a:spcAft>
                <a:spcPts val="450"/>
              </a:spcAft>
              <a:buFont typeface="Wingdings" panose="05000000000000000000" pitchFamily="2" charset="2"/>
              <a:buChar char="§"/>
              <a:defRPr sz="1350"/>
            </a:lvl3pPr>
            <a:lvl4pPr marL="872729" indent="-200025">
              <a:spcAft>
                <a:spcPts val="450"/>
              </a:spcAft>
              <a:buFont typeface="Wingdings" panose="05000000000000000000" pitchFamily="2" charset="2"/>
              <a:buChar char="§"/>
              <a:defRPr sz="1200"/>
            </a:lvl4pPr>
            <a:lvl5pPr marL="1073944" indent="-171450">
              <a:spcAft>
                <a:spcPts val="450"/>
              </a:spcAft>
              <a:buFont typeface="Wingdings" panose="05000000000000000000" pitchFamily="2" charset="2"/>
              <a:buChar char="§"/>
              <a:defRPr sz="1200"/>
            </a:lvl5pPr>
          </a:lstStyle>
          <a:p>
            <a:pPr lvl="0"/>
            <a:r>
              <a:rPr lang="de-DE" dirty="0"/>
              <a:t>Text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24ACF0A0-8415-4FAA-8559-1361C519C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998" y="4409100"/>
            <a:ext cx="3915000" cy="312919"/>
          </a:xfrm>
          <a:prstGeom prst="rect">
            <a:avLst/>
          </a:prstGeom>
        </p:spPr>
        <p:txBody>
          <a:bodyPr lIns="0" rIns="0" anchor="b"/>
          <a:lstStyle>
            <a:lvl1pPr marL="0" indent="0">
              <a:spcBef>
                <a:spcPts val="0"/>
              </a:spcBef>
              <a:buNone/>
              <a:defRPr sz="1050">
                <a:latin typeface="+mn-lt"/>
              </a:defRPr>
            </a:lvl1pPr>
          </a:lstStyle>
          <a:p>
            <a:pPr lvl="0"/>
            <a:r>
              <a:rPr lang="de-DE" dirty="0" err="1"/>
              <a:t>Fussnote</a:t>
            </a:r>
            <a:r>
              <a:rPr lang="de-DE" dirty="0"/>
              <a:t> &amp; Quelle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4E248870-B53E-4226-8F07-C84A145065A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88681" y="4409100"/>
            <a:ext cx="3915000" cy="312919"/>
          </a:xfrm>
          <a:prstGeom prst="rect">
            <a:avLst/>
          </a:prstGeom>
        </p:spPr>
        <p:txBody>
          <a:bodyPr lIns="0" rIns="0" anchor="b"/>
          <a:lstStyle>
            <a:lvl1pPr marL="0" indent="0">
              <a:spcBef>
                <a:spcPts val="0"/>
              </a:spcBef>
              <a:buNone/>
              <a:defRPr sz="1050">
                <a:latin typeface="+mn-lt"/>
              </a:defRPr>
            </a:lvl1pPr>
          </a:lstStyle>
          <a:p>
            <a:pPr lvl="0"/>
            <a:r>
              <a:rPr lang="de-DE" dirty="0" err="1"/>
              <a:t>Fussnote</a:t>
            </a:r>
            <a:r>
              <a:rPr lang="de-DE" dirty="0"/>
              <a:t> &amp; Quelle</a:t>
            </a:r>
            <a:endParaRPr lang="de-CH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9FB02C-2B38-4DE5-8FDE-F704C022F95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4E66AAF-A5BC-43C4-BDC1-54C989C71058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24F09C00-7FDB-46B3-B5BF-B21CCF0D8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17122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>
            <a:extLst>
              <a:ext uri="{FF2B5EF4-FFF2-40B4-BE49-F238E27FC236}">
                <a16:creationId xmlns:a16="http://schemas.microsoft.com/office/drawing/2014/main" id="{D2C242B1-2672-4062-BEEC-BE554E0F4D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40000" y="3105001"/>
            <a:ext cx="2430000" cy="269999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1350">
                <a:latin typeface="+mj-lt"/>
              </a:defRPr>
            </a:lvl1pPr>
          </a:lstStyle>
          <a:p>
            <a:pPr lvl="0"/>
            <a:r>
              <a:rPr lang="de-DE" dirty="0"/>
              <a:t>Name</a:t>
            </a:r>
            <a:endParaRPr lang="de-CH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91DA8770-91E3-4B2A-B7B5-E96CE2B9850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40000" y="3105001"/>
            <a:ext cx="2430000" cy="269999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1350">
                <a:latin typeface="+mj-lt"/>
              </a:defRPr>
            </a:lvl1pPr>
          </a:lstStyle>
          <a:p>
            <a:pPr lvl="0"/>
            <a:r>
              <a:rPr lang="de-DE" dirty="0"/>
              <a:t>Name</a:t>
            </a:r>
            <a:endParaRPr lang="de-CH" dirty="0"/>
          </a:p>
        </p:txBody>
      </p:sp>
      <p:sp>
        <p:nvSpPr>
          <p:cNvPr id="15" name="Bildplatzhalter 14">
            <a:extLst>
              <a:ext uri="{FF2B5EF4-FFF2-40B4-BE49-F238E27FC236}">
                <a16:creationId xmlns:a16="http://schemas.microsoft.com/office/drawing/2014/main" id="{6241EB4C-8001-4CE4-9ED6-EB94905B5448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40000" y="1350000"/>
            <a:ext cx="1350000" cy="135000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50"/>
            </a:lvl1pPr>
          </a:lstStyle>
          <a:p>
            <a:r>
              <a:rPr lang="de-CH" dirty="0"/>
              <a:t>Bild auswählen, mit Rechtsklick «Zuschneiden» verschieben</a:t>
            </a:r>
          </a:p>
        </p:txBody>
      </p:sp>
      <p:sp>
        <p:nvSpPr>
          <p:cNvPr id="22" name="Bildplatzhalter 21">
            <a:extLst>
              <a:ext uri="{FF2B5EF4-FFF2-40B4-BE49-F238E27FC236}">
                <a16:creationId xmlns:a16="http://schemas.microsoft.com/office/drawing/2014/main" id="{BA14C911-4FBE-4B51-A6A3-EE79AE6C6FAF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3240000" y="1350000"/>
            <a:ext cx="1350000" cy="135000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50"/>
            </a:lvl1pPr>
          </a:lstStyle>
          <a:p>
            <a:r>
              <a:rPr lang="de-CH" dirty="0"/>
              <a:t>Bild auswählen, mit Rechtsklick «Zuschneiden» verschieben</a:t>
            </a:r>
          </a:p>
        </p:txBody>
      </p:sp>
      <p:sp>
        <p:nvSpPr>
          <p:cNvPr id="24" name="Bildplatzhalter 23">
            <a:extLst>
              <a:ext uri="{FF2B5EF4-FFF2-40B4-BE49-F238E27FC236}">
                <a16:creationId xmlns:a16="http://schemas.microsoft.com/office/drawing/2014/main" id="{227578AB-E1AF-4E15-A4A8-F14D6DB0930F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940000" y="1350000"/>
            <a:ext cx="1350000" cy="1350000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50"/>
            </a:lvl1pPr>
          </a:lstStyle>
          <a:p>
            <a:r>
              <a:rPr lang="de-CH" dirty="0"/>
              <a:t>Bild auswählen, mit Rechtsklick «Zuschneiden» verschieben</a:t>
            </a:r>
          </a:p>
          <a:p>
            <a:endParaRPr lang="de-CH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BA22C84D-9A73-43B6-BA54-60462E19B1E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40000" y="3105000"/>
            <a:ext cx="2430000" cy="270000"/>
          </a:xfrm>
          <a:prstGeom prst="rect">
            <a:avLst/>
          </a:prstGeom>
        </p:spPr>
        <p:txBody>
          <a:bodyPr lIns="0" rIns="0"/>
          <a:lstStyle>
            <a:lvl1pPr>
              <a:defRPr sz="1350"/>
            </a:lvl1pPr>
            <a:lvl2pPr marL="0" indent="0">
              <a:buNone/>
              <a:defRPr sz="1350">
                <a:latin typeface="+mj-lt"/>
              </a:defRPr>
            </a:lvl2pPr>
          </a:lstStyle>
          <a:p>
            <a:pPr lvl="1"/>
            <a:r>
              <a:rPr lang="de-DE" dirty="0"/>
              <a:t>Name</a:t>
            </a:r>
          </a:p>
        </p:txBody>
      </p:sp>
      <p:sp>
        <p:nvSpPr>
          <p:cNvPr id="18" name="Textplatzhalter 17">
            <a:extLst>
              <a:ext uri="{FF2B5EF4-FFF2-40B4-BE49-F238E27FC236}">
                <a16:creationId xmlns:a16="http://schemas.microsoft.com/office/drawing/2014/main" id="{422B5912-9611-4650-932F-4B8AE07D65A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240000" y="3374999"/>
            <a:ext cx="2430000" cy="810000"/>
          </a:xfrm>
          <a:prstGeom prst="rect">
            <a:avLst/>
          </a:prstGeom>
        </p:spPr>
        <p:txBody>
          <a:bodyPr lIns="0" rIns="0"/>
          <a:lstStyle>
            <a:lvl1pPr>
              <a:defRPr sz="1350">
                <a:latin typeface="+mn-lt"/>
              </a:defRPr>
            </a:lvl1pPr>
          </a:lstStyle>
          <a:p>
            <a:pPr lvl="0"/>
            <a:r>
              <a:rPr lang="de-DE" dirty="0"/>
              <a:t>Position</a:t>
            </a:r>
            <a:endParaRPr lang="de-CH" dirty="0"/>
          </a:p>
        </p:txBody>
      </p:sp>
      <p:sp>
        <p:nvSpPr>
          <p:cNvPr id="21" name="Textplatzhalter 20">
            <a:extLst>
              <a:ext uri="{FF2B5EF4-FFF2-40B4-BE49-F238E27FC236}">
                <a16:creationId xmlns:a16="http://schemas.microsoft.com/office/drawing/2014/main" id="{DE9E1CBB-BB08-4877-BC8C-E965C60B18E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940000" y="3374999"/>
            <a:ext cx="2430000" cy="810000"/>
          </a:xfrm>
          <a:prstGeom prst="rect">
            <a:avLst/>
          </a:prstGeom>
        </p:spPr>
        <p:txBody>
          <a:bodyPr lIns="0" rIns="0"/>
          <a:lstStyle>
            <a:lvl1pPr>
              <a:defRPr sz="1350">
                <a:latin typeface="+mn-lt"/>
              </a:defRPr>
            </a:lvl1pPr>
          </a:lstStyle>
          <a:p>
            <a:pPr lvl="0"/>
            <a:r>
              <a:rPr lang="de-DE" dirty="0"/>
              <a:t>Position</a:t>
            </a:r>
            <a:endParaRPr lang="de-CH" dirty="0"/>
          </a:p>
        </p:txBody>
      </p:sp>
      <p:sp>
        <p:nvSpPr>
          <p:cNvPr id="25" name="Textplatzhalter 24">
            <a:extLst>
              <a:ext uri="{FF2B5EF4-FFF2-40B4-BE49-F238E27FC236}">
                <a16:creationId xmlns:a16="http://schemas.microsoft.com/office/drawing/2014/main" id="{E5C721A1-91F0-4DB2-8B6C-AAF44564060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40000" y="3374999"/>
            <a:ext cx="2430000" cy="810000"/>
          </a:xfrm>
          <a:prstGeom prst="rect">
            <a:avLst/>
          </a:prstGeom>
        </p:spPr>
        <p:txBody>
          <a:bodyPr lIns="0" rIns="0"/>
          <a:lstStyle>
            <a:lvl1pPr>
              <a:defRPr sz="1350">
                <a:latin typeface="+mn-lt"/>
              </a:defRPr>
            </a:lvl1pPr>
          </a:lstStyle>
          <a:p>
            <a:pPr lvl="0"/>
            <a:r>
              <a:rPr lang="de-DE" dirty="0"/>
              <a:t>Position</a:t>
            </a:r>
            <a:endParaRPr lang="de-CH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EB3742D7-85D0-4074-B739-0B278EF289F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C4E66AAF-A5BC-43C4-BDC1-54C989C71058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CAE3075-46BB-4E77-B9F5-61155C5565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Teamfolie/Ansprechpartner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49245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7280" y="0"/>
            <a:ext cx="760015" cy="760015"/>
          </a:xfrm>
          <a:prstGeom prst="rect">
            <a:avLst/>
          </a:prstGeom>
        </p:spPr>
      </p:pic>
      <p:sp>
        <p:nvSpPr>
          <p:cNvPr id="6" name="Текст 8">
            <a:extLst>
              <a:ext uri="{FF2B5EF4-FFF2-40B4-BE49-F238E27FC236}">
                <a16:creationId xmlns:a16="http://schemas.microsoft.com/office/drawing/2014/main" id="{35E018E7-E295-45BD-91F1-08393663F2A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6824" y="1765780"/>
            <a:ext cx="8049107" cy="3038475"/>
          </a:xfrm>
        </p:spPr>
        <p:txBody>
          <a:bodyPr>
            <a:normAutofit/>
          </a:bodyPr>
          <a:lstStyle>
            <a:lvl1pPr marL="285750" indent="-285750">
              <a:lnSpc>
                <a:spcPts val="2400"/>
              </a:lnSpc>
              <a:buClr>
                <a:srgbClr val="003C6C"/>
              </a:buClr>
              <a:buFont typeface="Wingdings" panose="05000000000000000000" pitchFamily="2" charset="2"/>
              <a:buChar char=""/>
              <a:defRPr sz="1500"/>
            </a:lvl1pPr>
          </a:lstStyle>
          <a:p>
            <a:pPr marL="285750" lvl="0" indent="-285750">
              <a:lnSpc>
                <a:spcPts val="2400"/>
              </a:lnSpc>
              <a:buClr>
                <a:srgbClr val="003C6C"/>
              </a:buClr>
              <a:buFont typeface="Wingdings" panose="05000000000000000000" pitchFamily="2" charset="2"/>
              <a:buChar char=""/>
            </a:pPr>
            <a:r>
              <a:rPr lang="de-CH" dirty="0"/>
              <a:t>Aufzählung</a:t>
            </a:r>
            <a:endParaRPr lang="ru-RU" sz="1500" spc="-20" dirty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F43F32AA-D58A-4F36-BE60-15A1632BE9C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36373" y="386867"/>
            <a:ext cx="4060306" cy="849016"/>
          </a:xfrm>
        </p:spPr>
        <p:txBody>
          <a:bodyPr anchor="t">
            <a:normAutofit/>
          </a:bodyPr>
          <a:lstStyle>
            <a:lvl1pPr>
              <a:defRPr sz="2600">
                <a:latin typeface="+mj-lt"/>
              </a:defRPr>
            </a:lvl1pPr>
          </a:lstStyle>
          <a:p>
            <a:r>
              <a:rPr lang="de-CH" dirty="0"/>
              <a:t>Titel</a:t>
            </a:r>
            <a:endParaRPr lang="en-US" dirty="0"/>
          </a:p>
        </p:txBody>
      </p:sp>
      <p:sp>
        <p:nvSpPr>
          <p:cNvPr id="9" name="Untertitel 2">
            <a:extLst>
              <a:ext uri="{FF2B5EF4-FFF2-40B4-BE49-F238E27FC236}">
                <a16:creationId xmlns:a16="http://schemas.microsoft.com/office/drawing/2014/main" id="{FF18CDD2-2162-4243-A2DE-1A1421FF1D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5257" y="1235883"/>
            <a:ext cx="4031422" cy="30260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300"/>
            </a:lvl1pPr>
          </a:lstStyle>
          <a:p>
            <a:r>
              <a:rPr lang="de-CH" dirty="0"/>
              <a:t>Untertitel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962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D8926574-A5A5-4C7D-9C8D-F6141B6A238A}"/>
              </a:ext>
            </a:extLst>
          </p:cNvPr>
          <p:cNvSpPr txBox="1"/>
          <p:nvPr userDrawn="1"/>
        </p:nvSpPr>
        <p:spPr>
          <a:xfrm>
            <a:off x="540000" y="4590000"/>
            <a:ext cx="2700000" cy="32316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de-CH" sz="1500" dirty="0"/>
              <a:t>bak-economics.com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A9D654D7-193B-4634-BF01-A2DFAC28A68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4050000"/>
            <a:ext cx="4050000" cy="270000"/>
          </a:xfrm>
          <a:prstGeom prst="rect">
            <a:avLst/>
          </a:prstGeom>
        </p:spPr>
        <p:txBody>
          <a:bodyPr lIns="0"/>
          <a:lstStyle>
            <a:lvl1pPr>
              <a:defRPr sz="1500">
                <a:latin typeface="+mn-lt"/>
              </a:defRPr>
            </a:lvl1pPr>
          </a:lstStyle>
          <a:p>
            <a:pPr lvl="0"/>
            <a:r>
              <a:rPr lang="de-DE" dirty="0"/>
              <a:t>Ort, xx. Monat 2020</a:t>
            </a:r>
            <a:endParaRPr lang="de-CH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5621D6-EEB8-41FD-ABEC-E6B8677CC3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1460" y="283500"/>
            <a:ext cx="2422540" cy="4860000"/>
          </a:xfrm>
          <a:prstGeom prst="rect">
            <a:avLst/>
          </a:prstGeom>
        </p:spPr>
      </p:pic>
      <p:sp>
        <p:nvSpPr>
          <p:cNvPr id="14" name="Bildplatzhalter 13">
            <a:extLst>
              <a:ext uri="{FF2B5EF4-FFF2-40B4-BE49-F238E27FC236}">
                <a16:creationId xmlns:a16="http://schemas.microsoft.com/office/drawing/2014/main" id="{6E90C29C-8422-4E85-8D30-0C94DD89C01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713401" y="258571"/>
            <a:ext cx="2436314" cy="4891675"/>
          </a:xfrm>
          <a:custGeom>
            <a:avLst/>
            <a:gdLst>
              <a:gd name="connsiteX0" fmla="*/ 0 w 3386137"/>
              <a:gd name="connsiteY0" fmla="*/ 0 h 6858000"/>
              <a:gd name="connsiteX1" fmla="*/ 2821770 w 3386137"/>
              <a:gd name="connsiteY1" fmla="*/ 0 h 6858000"/>
              <a:gd name="connsiteX2" fmla="*/ 3386137 w 3386137"/>
              <a:gd name="connsiteY2" fmla="*/ 564367 h 6858000"/>
              <a:gd name="connsiteX3" fmla="*/ 3386137 w 3386137"/>
              <a:gd name="connsiteY3" fmla="*/ 6858000 h 6858000"/>
              <a:gd name="connsiteX4" fmla="*/ 3386137 w 3386137"/>
              <a:gd name="connsiteY4" fmla="*/ 6858000 h 6858000"/>
              <a:gd name="connsiteX5" fmla="*/ 564367 w 3386137"/>
              <a:gd name="connsiteY5" fmla="*/ 6858000 h 6858000"/>
              <a:gd name="connsiteX6" fmla="*/ 0 w 3386137"/>
              <a:gd name="connsiteY6" fmla="*/ 6293633 h 6858000"/>
              <a:gd name="connsiteX7" fmla="*/ 0 w 3386137"/>
              <a:gd name="connsiteY7" fmla="*/ 0 h 6858000"/>
              <a:gd name="connsiteX0" fmla="*/ 0 w 3386137"/>
              <a:gd name="connsiteY0" fmla="*/ 0 h 6858000"/>
              <a:gd name="connsiteX1" fmla="*/ 2490300 w 3386137"/>
              <a:gd name="connsiteY1" fmla="*/ 365760 h 6858000"/>
              <a:gd name="connsiteX2" fmla="*/ 3386137 w 3386137"/>
              <a:gd name="connsiteY2" fmla="*/ 564367 h 6858000"/>
              <a:gd name="connsiteX3" fmla="*/ 3386137 w 3386137"/>
              <a:gd name="connsiteY3" fmla="*/ 6858000 h 6858000"/>
              <a:gd name="connsiteX4" fmla="*/ 3386137 w 3386137"/>
              <a:gd name="connsiteY4" fmla="*/ 6858000 h 6858000"/>
              <a:gd name="connsiteX5" fmla="*/ 564367 w 3386137"/>
              <a:gd name="connsiteY5" fmla="*/ 6858000 h 6858000"/>
              <a:gd name="connsiteX6" fmla="*/ 0 w 3386137"/>
              <a:gd name="connsiteY6" fmla="*/ 6293633 h 6858000"/>
              <a:gd name="connsiteX7" fmla="*/ 0 w 3386137"/>
              <a:gd name="connsiteY7" fmla="*/ 0 h 6858000"/>
              <a:gd name="connsiteX0" fmla="*/ 0 w 3386137"/>
              <a:gd name="connsiteY0" fmla="*/ 0 h 6858000"/>
              <a:gd name="connsiteX1" fmla="*/ 2490300 w 3386137"/>
              <a:gd name="connsiteY1" fmla="*/ 365760 h 6858000"/>
              <a:gd name="connsiteX2" fmla="*/ 3386137 w 3386137"/>
              <a:gd name="connsiteY2" fmla="*/ 2827507 h 6858000"/>
              <a:gd name="connsiteX3" fmla="*/ 3386137 w 3386137"/>
              <a:gd name="connsiteY3" fmla="*/ 6858000 h 6858000"/>
              <a:gd name="connsiteX4" fmla="*/ 3386137 w 3386137"/>
              <a:gd name="connsiteY4" fmla="*/ 6858000 h 6858000"/>
              <a:gd name="connsiteX5" fmla="*/ 564367 w 3386137"/>
              <a:gd name="connsiteY5" fmla="*/ 6858000 h 6858000"/>
              <a:gd name="connsiteX6" fmla="*/ 0 w 3386137"/>
              <a:gd name="connsiteY6" fmla="*/ 6293633 h 6858000"/>
              <a:gd name="connsiteX7" fmla="*/ 0 w 3386137"/>
              <a:gd name="connsiteY7" fmla="*/ 0 h 6858000"/>
              <a:gd name="connsiteX0" fmla="*/ 0 w 3386137"/>
              <a:gd name="connsiteY0" fmla="*/ 0 h 6858000"/>
              <a:gd name="connsiteX1" fmla="*/ 2490300 w 3386137"/>
              <a:gd name="connsiteY1" fmla="*/ 365760 h 6858000"/>
              <a:gd name="connsiteX2" fmla="*/ 3386137 w 3386137"/>
              <a:gd name="connsiteY2" fmla="*/ 2827507 h 6858000"/>
              <a:gd name="connsiteX3" fmla="*/ 3386137 w 3386137"/>
              <a:gd name="connsiteY3" fmla="*/ 6858000 h 6858000"/>
              <a:gd name="connsiteX4" fmla="*/ 3382327 w 3386137"/>
              <a:gd name="connsiteY4" fmla="*/ 6488430 h 6858000"/>
              <a:gd name="connsiteX5" fmla="*/ 564367 w 3386137"/>
              <a:gd name="connsiteY5" fmla="*/ 6858000 h 6858000"/>
              <a:gd name="connsiteX6" fmla="*/ 0 w 3386137"/>
              <a:gd name="connsiteY6" fmla="*/ 6293633 h 6858000"/>
              <a:gd name="connsiteX7" fmla="*/ 0 w 3386137"/>
              <a:gd name="connsiteY7" fmla="*/ 0 h 6858000"/>
              <a:gd name="connsiteX0" fmla="*/ 0 w 3386137"/>
              <a:gd name="connsiteY0" fmla="*/ 0 h 6858000"/>
              <a:gd name="connsiteX1" fmla="*/ 2490300 w 3386137"/>
              <a:gd name="connsiteY1" fmla="*/ 365760 h 6858000"/>
              <a:gd name="connsiteX2" fmla="*/ 3386137 w 3386137"/>
              <a:gd name="connsiteY2" fmla="*/ 2827507 h 6858000"/>
              <a:gd name="connsiteX3" fmla="*/ 3386137 w 3386137"/>
              <a:gd name="connsiteY3" fmla="*/ 6858000 h 6858000"/>
              <a:gd name="connsiteX4" fmla="*/ 3382327 w 3386137"/>
              <a:gd name="connsiteY4" fmla="*/ 6488430 h 6858000"/>
              <a:gd name="connsiteX5" fmla="*/ 2454127 w 3386137"/>
              <a:gd name="connsiteY5" fmla="*/ 4972050 h 6858000"/>
              <a:gd name="connsiteX6" fmla="*/ 0 w 3386137"/>
              <a:gd name="connsiteY6" fmla="*/ 6293633 h 6858000"/>
              <a:gd name="connsiteX7" fmla="*/ 0 w 3386137"/>
              <a:gd name="connsiteY7" fmla="*/ 0 h 6858000"/>
              <a:gd name="connsiteX0" fmla="*/ 0 w 3386137"/>
              <a:gd name="connsiteY0" fmla="*/ 0 h 6861323"/>
              <a:gd name="connsiteX1" fmla="*/ 2490300 w 3386137"/>
              <a:gd name="connsiteY1" fmla="*/ 365760 h 6861323"/>
              <a:gd name="connsiteX2" fmla="*/ 3386137 w 3386137"/>
              <a:gd name="connsiteY2" fmla="*/ 2827507 h 6861323"/>
              <a:gd name="connsiteX3" fmla="*/ 3386137 w 3386137"/>
              <a:gd name="connsiteY3" fmla="*/ 6858000 h 6861323"/>
              <a:gd name="connsiteX4" fmla="*/ 3382327 w 3386137"/>
              <a:gd name="connsiteY4" fmla="*/ 6488430 h 6861323"/>
              <a:gd name="connsiteX5" fmla="*/ 2454127 w 3386137"/>
              <a:gd name="connsiteY5" fmla="*/ 4972050 h 6861323"/>
              <a:gd name="connsiteX6" fmla="*/ 1493520 w 3386137"/>
              <a:gd name="connsiteY6" fmla="*/ 6861323 h 6861323"/>
              <a:gd name="connsiteX7" fmla="*/ 0 w 3386137"/>
              <a:gd name="connsiteY7" fmla="*/ 0 h 6861323"/>
              <a:gd name="connsiteX0" fmla="*/ 0 w 3386137"/>
              <a:gd name="connsiteY0" fmla="*/ 0 h 6858000"/>
              <a:gd name="connsiteX1" fmla="*/ 2490300 w 3386137"/>
              <a:gd name="connsiteY1" fmla="*/ 365760 h 6858000"/>
              <a:gd name="connsiteX2" fmla="*/ 3386137 w 3386137"/>
              <a:gd name="connsiteY2" fmla="*/ 2827507 h 6858000"/>
              <a:gd name="connsiteX3" fmla="*/ 3386137 w 3386137"/>
              <a:gd name="connsiteY3" fmla="*/ 6858000 h 6858000"/>
              <a:gd name="connsiteX4" fmla="*/ 3382327 w 3386137"/>
              <a:gd name="connsiteY4" fmla="*/ 6488430 h 6858000"/>
              <a:gd name="connsiteX5" fmla="*/ 2454127 w 3386137"/>
              <a:gd name="connsiteY5" fmla="*/ 4972050 h 6858000"/>
              <a:gd name="connsiteX6" fmla="*/ 1489710 w 3386137"/>
              <a:gd name="connsiteY6" fmla="*/ 6849893 h 6858000"/>
              <a:gd name="connsiteX7" fmla="*/ 0 w 3386137"/>
              <a:gd name="connsiteY7" fmla="*/ 0 h 6858000"/>
              <a:gd name="connsiteX0" fmla="*/ 0 w 3386137"/>
              <a:gd name="connsiteY0" fmla="*/ 0 h 6858000"/>
              <a:gd name="connsiteX1" fmla="*/ 2490300 w 3386137"/>
              <a:gd name="connsiteY1" fmla="*/ 365760 h 6858000"/>
              <a:gd name="connsiteX2" fmla="*/ 3386137 w 3386137"/>
              <a:gd name="connsiteY2" fmla="*/ 2827507 h 6858000"/>
              <a:gd name="connsiteX3" fmla="*/ 3386137 w 3386137"/>
              <a:gd name="connsiteY3" fmla="*/ 6858000 h 6858000"/>
              <a:gd name="connsiteX4" fmla="*/ 3382327 w 3386137"/>
              <a:gd name="connsiteY4" fmla="*/ 6488430 h 6858000"/>
              <a:gd name="connsiteX5" fmla="*/ 2496037 w 3386137"/>
              <a:gd name="connsiteY5" fmla="*/ 3684270 h 6858000"/>
              <a:gd name="connsiteX6" fmla="*/ 1489710 w 3386137"/>
              <a:gd name="connsiteY6" fmla="*/ 6849893 h 6858000"/>
              <a:gd name="connsiteX7" fmla="*/ 0 w 3386137"/>
              <a:gd name="connsiteY7" fmla="*/ 0 h 6858000"/>
              <a:gd name="connsiteX0" fmla="*/ 0 w 2955607"/>
              <a:gd name="connsiteY0" fmla="*/ 2442210 h 6492240"/>
              <a:gd name="connsiteX1" fmla="*/ 2059770 w 2955607"/>
              <a:gd name="connsiteY1" fmla="*/ 0 h 6492240"/>
              <a:gd name="connsiteX2" fmla="*/ 2955607 w 2955607"/>
              <a:gd name="connsiteY2" fmla="*/ 2461747 h 6492240"/>
              <a:gd name="connsiteX3" fmla="*/ 2955607 w 2955607"/>
              <a:gd name="connsiteY3" fmla="*/ 6492240 h 6492240"/>
              <a:gd name="connsiteX4" fmla="*/ 2951797 w 2955607"/>
              <a:gd name="connsiteY4" fmla="*/ 6122670 h 6492240"/>
              <a:gd name="connsiteX5" fmla="*/ 2065507 w 2955607"/>
              <a:gd name="connsiteY5" fmla="*/ 3318510 h 6492240"/>
              <a:gd name="connsiteX6" fmla="*/ 1059180 w 2955607"/>
              <a:gd name="connsiteY6" fmla="*/ 6484133 h 6492240"/>
              <a:gd name="connsiteX7" fmla="*/ 0 w 2955607"/>
              <a:gd name="connsiteY7" fmla="*/ 2442210 h 6492240"/>
              <a:gd name="connsiteX0" fmla="*/ 0 w 2814637"/>
              <a:gd name="connsiteY0" fmla="*/ 4636770 h 6492240"/>
              <a:gd name="connsiteX1" fmla="*/ 1918800 w 2814637"/>
              <a:gd name="connsiteY1" fmla="*/ 0 h 6492240"/>
              <a:gd name="connsiteX2" fmla="*/ 2814637 w 2814637"/>
              <a:gd name="connsiteY2" fmla="*/ 2461747 h 6492240"/>
              <a:gd name="connsiteX3" fmla="*/ 2814637 w 2814637"/>
              <a:gd name="connsiteY3" fmla="*/ 6492240 h 6492240"/>
              <a:gd name="connsiteX4" fmla="*/ 2810827 w 2814637"/>
              <a:gd name="connsiteY4" fmla="*/ 6122670 h 6492240"/>
              <a:gd name="connsiteX5" fmla="*/ 1924537 w 2814637"/>
              <a:gd name="connsiteY5" fmla="*/ 3318510 h 6492240"/>
              <a:gd name="connsiteX6" fmla="*/ 918210 w 2814637"/>
              <a:gd name="connsiteY6" fmla="*/ 6484133 h 6492240"/>
              <a:gd name="connsiteX7" fmla="*/ 0 w 2814637"/>
              <a:gd name="connsiteY7" fmla="*/ 4636770 h 6492240"/>
              <a:gd name="connsiteX0" fmla="*/ 0 w 3237547"/>
              <a:gd name="connsiteY0" fmla="*/ 6488430 h 6492240"/>
              <a:gd name="connsiteX1" fmla="*/ 2341710 w 3237547"/>
              <a:gd name="connsiteY1" fmla="*/ 0 h 6492240"/>
              <a:gd name="connsiteX2" fmla="*/ 3237547 w 3237547"/>
              <a:gd name="connsiteY2" fmla="*/ 2461747 h 6492240"/>
              <a:gd name="connsiteX3" fmla="*/ 3237547 w 3237547"/>
              <a:gd name="connsiteY3" fmla="*/ 6492240 h 6492240"/>
              <a:gd name="connsiteX4" fmla="*/ 3233737 w 3237547"/>
              <a:gd name="connsiteY4" fmla="*/ 6122670 h 6492240"/>
              <a:gd name="connsiteX5" fmla="*/ 2347447 w 3237547"/>
              <a:gd name="connsiteY5" fmla="*/ 3318510 h 6492240"/>
              <a:gd name="connsiteX6" fmla="*/ 1341120 w 3237547"/>
              <a:gd name="connsiteY6" fmla="*/ 6484133 h 6492240"/>
              <a:gd name="connsiteX7" fmla="*/ 0 w 3237547"/>
              <a:gd name="connsiteY7" fmla="*/ 6488430 h 6492240"/>
              <a:gd name="connsiteX0" fmla="*/ 0 w 3237547"/>
              <a:gd name="connsiteY0" fmla="*/ 6488430 h 6492240"/>
              <a:gd name="connsiteX1" fmla="*/ 2341710 w 3237547"/>
              <a:gd name="connsiteY1" fmla="*/ 0 h 6492240"/>
              <a:gd name="connsiteX2" fmla="*/ 3237547 w 3237547"/>
              <a:gd name="connsiteY2" fmla="*/ 2461747 h 6492240"/>
              <a:gd name="connsiteX3" fmla="*/ 3237547 w 3237547"/>
              <a:gd name="connsiteY3" fmla="*/ 6492240 h 6492240"/>
              <a:gd name="connsiteX4" fmla="*/ 3233737 w 3237547"/>
              <a:gd name="connsiteY4" fmla="*/ 6122670 h 6492240"/>
              <a:gd name="connsiteX5" fmla="*/ 2347447 w 3237547"/>
              <a:gd name="connsiteY5" fmla="*/ 3318510 h 6492240"/>
              <a:gd name="connsiteX6" fmla="*/ 1337310 w 3237547"/>
              <a:gd name="connsiteY6" fmla="*/ 6487943 h 6492240"/>
              <a:gd name="connsiteX7" fmla="*/ 0 w 3237547"/>
              <a:gd name="connsiteY7" fmla="*/ 6488430 h 6492240"/>
              <a:gd name="connsiteX0" fmla="*/ 0 w 3237547"/>
              <a:gd name="connsiteY0" fmla="*/ 6486525 h 6490335"/>
              <a:gd name="connsiteX1" fmla="*/ 2341710 w 3237547"/>
              <a:gd name="connsiteY1" fmla="*/ 0 h 6490335"/>
              <a:gd name="connsiteX2" fmla="*/ 3237547 w 3237547"/>
              <a:gd name="connsiteY2" fmla="*/ 2459842 h 6490335"/>
              <a:gd name="connsiteX3" fmla="*/ 3237547 w 3237547"/>
              <a:gd name="connsiteY3" fmla="*/ 6490335 h 6490335"/>
              <a:gd name="connsiteX4" fmla="*/ 3233737 w 3237547"/>
              <a:gd name="connsiteY4" fmla="*/ 6120765 h 6490335"/>
              <a:gd name="connsiteX5" fmla="*/ 2347447 w 3237547"/>
              <a:gd name="connsiteY5" fmla="*/ 3316605 h 6490335"/>
              <a:gd name="connsiteX6" fmla="*/ 1337310 w 3237547"/>
              <a:gd name="connsiteY6" fmla="*/ 6486038 h 6490335"/>
              <a:gd name="connsiteX7" fmla="*/ 0 w 3237547"/>
              <a:gd name="connsiteY7" fmla="*/ 6486525 h 6490335"/>
              <a:gd name="connsiteX0" fmla="*/ 0 w 3237547"/>
              <a:gd name="connsiteY0" fmla="*/ 6486525 h 6490335"/>
              <a:gd name="connsiteX1" fmla="*/ 2341710 w 3237547"/>
              <a:gd name="connsiteY1" fmla="*/ 0 h 6490335"/>
              <a:gd name="connsiteX2" fmla="*/ 3235642 w 3237547"/>
              <a:gd name="connsiteY2" fmla="*/ 2469367 h 6490335"/>
              <a:gd name="connsiteX3" fmla="*/ 3237547 w 3237547"/>
              <a:gd name="connsiteY3" fmla="*/ 6490335 h 6490335"/>
              <a:gd name="connsiteX4" fmla="*/ 3233737 w 3237547"/>
              <a:gd name="connsiteY4" fmla="*/ 6120765 h 6490335"/>
              <a:gd name="connsiteX5" fmla="*/ 2347447 w 3237547"/>
              <a:gd name="connsiteY5" fmla="*/ 3316605 h 6490335"/>
              <a:gd name="connsiteX6" fmla="*/ 1337310 w 3237547"/>
              <a:gd name="connsiteY6" fmla="*/ 6486038 h 6490335"/>
              <a:gd name="connsiteX7" fmla="*/ 0 w 3237547"/>
              <a:gd name="connsiteY7" fmla="*/ 6486525 h 6490335"/>
              <a:gd name="connsiteX0" fmla="*/ 0 w 3237547"/>
              <a:gd name="connsiteY0" fmla="*/ 6486525 h 6490335"/>
              <a:gd name="connsiteX1" fmla="*/ 2341710 w 3237547"/>
              <a:gd name="connsiteY1" fmla="*/ 0 h 6490335"/>
              <a:gd name="connsiteX2" fmla="*/ 3235642 w 3237547"/>
              <a:gd name="connsiteY2" fmla="*/ 2469367 h 6490335"/>
              <a:gd name="connsiteX3" fmla="*/ 3237547 w 3237547"/>
              <a:gd name="connsiteY3" fmla="*/ 6490335 h 6490335"/>
              <a:gd name="connsiteX4" fmla="*/ 3233737 w 3237547"/>
              <a:gd name="connsiteY4" fmla="*/ 6120765 h 6490335"/>
              <a:gd name="connsiteX5" fmla="*/ 2343637 w 3237547"/>
              <a:gd name="connsiteY5" fmla="*/ 3310890 h 6490335"/>
              <a:gd name="connsiteX6" fmla="*/ 1337310 w 3237547"/>
              <a:gd name="connsiteY6" fmla="*/ 6486038 h 6490335"/>
              <a:gd name="connsiteX7" fmla="*/ 0 w 3237547"/>
              <a:gd name="connsiteY7" fmla="*/ 6486525 h 6490335"/>
              <a:gd name="connsiteX0" fmla="*/ 0 w 3237547"/>
              <a:gd name="connsiteY0" fmla="*/ 6486525 h 6490335"/>
              <a:gd name="connsiteX1" fmla="*/ 2341710 w 3237547"/>
              <a:gd name="connsiteY1" fmla="*/ 0 h 6490335"/>
              <a:gd name="connsiteX2" fmla="*/ 3235642 w 3237547"/>
              <a:gd name="connsiteY2" fmla="*/ 2469367 h 6490335"/>
              <a:gd name="connsiteX3" fmla="*/ 3237547 w 3237547"/>
              <a:gd name="connsiteY3" fmla="*/ 6490335 h 6490335"/>
              <a:gd name="connsiteX4" fmla="*/ 3229927 w 3237547"/>
              <a:gd name="connsiteY4" fmla="*/ 6126480 h 6490335"/>
              <a:gd name="connsiteX5" fmla="*/ 2343637 w 3237547"/>
              <a:gd name="connsiteY5" fmla="*/ 3310890 h 6490335"/>
              <a:gd name="connsiteX6" fmla="*/ 1337310 w 3237547"/>
              <a:gd name="connsiteY6" fmla="*/ 6486038 h 6490335"/>
              <a:gd name="connsiteX7" fmla="*/ 0 w 3237547"/>
              <a:gd name="connsiteY7" fmla="*/ 6486525 h 6490335"/>
              <a:gd name="connsiteX0" fmla="*/ 0 w 3237547"/>
              <a:gd name="connsiteY0" fmla="*/ 6486525 h 6490335"/>
              <a:gd name="connsiteX1" fmla="*/ 2341710 w 3237547"/>
              <a:gd name="connsiteY1" fmla="*/ 0 h 6490335"/>
              <a:gd name="connsiteX2" fmla="*/ 3235642 w 3237547"/>
              <a:gd name="connsiteY2" fmla="*/ 2469367 h 6490335"/>
              <a:gd name="connsiteX3" fmla="*/ 3237547 w 3237547"/>
              <a:gd name="connsiteY3" fmla="*/ 6490335 h 6490335"/>
              <a:gd name="connsiteX4" fmla="*/ 3231832 w 3237547"/>
              <a:gd name="connsiteY4" fmla="*/ 6128385 h 6490335"/>
              <a:gd name="connsiteX5" fmla="*/ 2343637 w 3237547"/>
              <a:gd name="connsiteY5" fmla="*/ 3310890 h 6490335"/>
              <a:gd name="connsiteX6" fmla="*/ 1337310 w 3237547"/>
              <a:gd name="connsiteY6" fmla="*/ 6486038 h 6490335"/>
              <a:gd name="connsiteX7" fmla="*/ 0 w 3237547"/>
              <a:gd name="connsiteY7" fmla="*/ 6486525 h 6490335"/>
              <a:gd name="connsiteX0" fmla="*/ 0 w 3237547"/>
              <a:gd name="connsiteY0" fmla="*/ 6486525 h 6491753"/>
              <a:gd name="connsiteX1" fmla="*/ 2341710 w 3237547"/>
              <a:gd name="connsiteY1" fmla="*/ 0 h 6491753"/>
              <a:gd name="connsiteX2" fmla="*/ 3235642 w 3237547"/>
              <a:gd name="connsiteY2" fmla="*/ 2469367 h 6491753"/>
              <a:gd name="connsiteX3" fmla="*/ 3237547 w 3237547"/>
              <a:gd name="connsiteY3" fmla="*/ 6490335 h 6491753"/>
              <a:gd name="connsiteX4" fmla="*/ 3231832 w 3237547"/>
              <a:gd name="connsiteY4" fmla="*/ 6128385 h 6491753"/>
              <a:gd name="connsiteX5" fmla="*/ 2343637 w 3237547"/>
              <a:gd name="connsiteY5" fmla="*/ 3310890 h 6491753"/>
              <a:gd name="connsiteX6" fmla="*/ 1341120 w 3237547"/>
              <a:gd name="connsiteY6" fmla="*/ 6491753 h 6491753"/>
              <a:gd name="connsiteX7" fmla="*/ 0 w 3237547"/>
              <a:gd name="connsiteY7" fmla="*/ 6486525 h 6491753"/>
              <a:gd name="connsiteX0" fmla="*/ 0 w 3239452"/>
              <a:gd name="connsiteY0" fmla="*/ 6488430 h 6491753"/>
              <a:gd name="connsiteX1" fmla="*/ 2343615 w 3239452"/>
              <a:gd name="connsiteY1" fmla="*/ 0 h 6491753"/>
              <a:gd name="connsiteX2" fmla="*/ 3237547 w 3239452"/>
              <a:gd name="connsiteY2" fmla="*/ 2469367 h 6491753"/>
              <a:gd name="connsiteX3" fmla="*/ 3239452 w 3239452"/>
              <a:gd name="connsiteY3" fmla="*/ 6490335 h 6491753"/>
              <a:gd name="connsiteX4" fmla="*/ 3233737 w 3239452"/>
              <a:gd name="connsiteY4" fmla="*/ 6128385 h 6491753"/>
              <a:gd name="connsiteX5" fmla="*/ 2345542 w 3239452"/>
              <a:gd name="connsiteY5" fmla="*/ 3310890 h 6491753"/>
              <a:gd name="connsiteX6" fmla="*/ 1343025 w 3239452"/>
              <a:gd name="connsiteY6" fmla="*/ 6491753 h 6491753"/>
              <a:gd name="connsiteX7" fmla="*/ 0 w 3239452"/>
              <a:gd name="connsiteY7" fmla="*/ 6488430 h 6491753"/>
              <a:gd name="connsiteX0" fmla="*/ 0 w 3235642"/>
              <a:gd name="connsiteY0" fmla="*/ 6484620 h 6491753"/>
              <a:gd name="connsiteX1" fmla="*/ 2339805 w 3235642"/>
              <a:gd name="connsiteY1" fmla="*/ 0 h 6491753"/>
              <a:gd name="connsiteX2" fmla="*/ 3233737 w 3235642"/>
              <a:gd name="connsiteY2" fmla="*/ 2469367 h 6491753"/>
              <a:gd name="connsiteX3" fmla="*/ 3235642 w 3235642"/>
              <a:gd name="connsiteY3" fmla="*/ 6490335 h 6491753"/>
              <a:gd name="connsiteX4" fmla="*/ 3229927 w 3235642"/>
              <a:gd name="connsiteY4" fmla="*/ 6128385 h 6491753"/>
              <a:gd name="connsiteX5" fmla="*/ 2341732 w 3235642"/>
              <a:gd name="connsiteY5" fmla="*/ 3310890 h 6491753"/>
              <a:gd name="connsiteX6" fmla="*/ 1339215 w 3235642"/>
              <a:gd name="connsiteY6" fmla="*/ 6491753 h 6491753"/>
              <a:gd name="connsiteX7" fmla="*/ 0 w 3235642"/>
              <a:gd name="connsiteY7" fmla="*/ 6484620 h 6491753"/>
              <a:gd name="connsiteX0" fmla="*/ 0 w 3241357"/>
              <a:gd name="connsiteY0" fmla="*/ 6490335 h 6491753"/>
              <a:gd name="connsiteX1" fmla="*/ 2345520 w 3241357"/>
              <a:gd name="connsiteY1" fmla="*/ 0 h 6491753"/>
              <a:gd name="connsiteX2" fmla="*/ 3239452 w 3241357"/>
              <a:gd name="connsiteY2" fmla="*/ 2469367 h 6491753"/>
              <a:gd name="connsiteX3" fmla="*/ 3241357 w 3241357"/>
              <a:gd name="connsiteY3" fmla="*/ 6490335 h 6491753"/>
              <a:gd name="connsiteX4" fmla="*/ 3235642 w 3241357"/>
              <a:gd name="connsiteY4" fmla="*/ 6128385 h 6491753"/>
              <a:gd name="connsiteX5" fmla="*/ 2347447 w 3241357"/>
              <a:gd name="connsiteY5" fmla="*/ 3310890 h 6491753"/>
              <a:gd name="connsiteX6" fmla="*/ 1344930 w 3241357"/>
              <a:gd name="connsiteY6" fmla="*/ 6491753 h 6491753"/>
              <a:gd name="connsiteX7" fmla="*/ 0 w 3241357"/>
              <a:gd name="connsiteY7" fmla="*/ 6490335 h 6491753"/>
              <a:gd name="connsiteX0" fmla="*/ 0 w 3229927"/>
              <a:gd name="connsiteY0" fmla="*/ 6486525 h 6491753"/>
              <a:gd name="connsiteX1" fmla="*/ 2334090 w 3229927"/>
              <a:gd name="connsiteY1" fmla="*/ 0 h 6491753"/>
              <a:gd name="connsiteX2" fmla="*/ 3228022 w 3229927"/>
              <a:gd name="connsiteY2" fmla="*/ 2469367 h 6491753"/>
              <a:gd name="connsiteX3" fmla="*/ 3229927 w 3229927"/>
              <a:gd name="connsiteY3" fmla="*/ 6490335 h 6491753"/>
              <a:gd name="connsiteX4" fmla="*/ 3224212 w 3229927"/>
              <a:gd name="connsiteY4" fmla="*/ 6128385 h 6491753"/>
              <a:gd name="connsiteX5" fmla="*/ 2336017 w 3229927"/>
              <a:gd name="connsiteY5" fmla="*/ 3310890 h 6491753"/>
              <a:gd name="connsiteX6" fmla="*/ 1333500 w 3229927"/>
              <a:gd name="connsiteY6" fmla="*/ 6491753 h 6491753"/>
              <a:gd name="connsiteX7" fmla="*/ 0 w 3229927"/>
              <a:gd name="connsiteY7" fmla="*/ 6486525 h 6491753"/>
              <a:gd name="connsiteX0" fmla="*/ 0 w 3231832"/>
              <a:gd name="connsiteY0" fmla="*/ 6492240 h 6492240"/>
              <a:gd name="connsiteX1" fmla="*/ 2335995 w 3231832"/>
              <a:gd name="connsiteY1" fmla="*/ 0 h 6492240"/>
              <a:gd name="connsiteX2" fmla="*/ 3229927 w 3231832"/>
              <a:gd name="connsiteY2" fmla="*/ 2469367 h 6492240"/>
              <a:gd name="connsiteX3" fmla="*/ 3231832 w 3231832"/>
              <a:gd name="connsiteY3" fmla="*/ 6490335 h 6492240"/>
              <a:gd name="connsiteX4" fmla="*/ 3226117 w 3231832"/>
              <a:gd name="connsiteY4" fmla="*/ 6128385 h 6492240"/>
              <a:gd name="connsiteX5" fmla="*/ 2337922 w 3231832"/>
              <a:gd name="connsiteY5" fmla="*/ 3310890 h 6492240"/>
              <a:gd name="connsiteX6" fmla="*/ 1335405 w 3231832"/>
              <a:gd name="connsiteY6" fmla="*/ 6491753 h 6492240"/>
              <a:gd name="connsiteX7" fmla="*/ 0 w 3231832"/>
              <a:gd name="connsiteY7" fmla="*/ 6492240 h 6492240"/>
              <a:gd name="connsiteX0" fmla="*/ 0 w 3231832"/>
              <a:gd name="connsiteY0" fmla="*/ 6492240 h 6492240"/>
              <a:gd name="connsiteX1" fmla="*/ 2335995 w 3231832"/>
              <a:gd name="connsiteY1" fmla="*/ 0 h 6492240"/>
              <a:gd name="connsiteX2" fmla="*/ 3229927 w 3231832"/>
              <a:gd name="connsiteY2" fmla="*/ 2469367 h 6492240"/>
              <a:gd name="connsiteX3" fmla="*/ 3231832 w 3231832"/>
              <a:gd name="connsiteY3" fmla="*/ 6490335 h 6492240"/>
              <a:gd name="connsiteX4" fmla="*/ 3226117 w 3231832"/>
              <a:gd name="connsiteY4" fmla="*/ 6128385 h 6492240"/>
              <a:gd name="connsiteX5" fmla="*/ 2340163 w 3231832"/>
              <a:gd name="connsiteY5" fmla="*/ 3319855 h 6492240"/>
              <a:gd name="connsiteX6" fmla="*/ 1335405 w 3231832"/>
              <a:gd name="connsiteY6" fmla="*/ 6491753 h 6492240"/>
              <a:gd name="connsiteX7" fmla="*/ 0 w 3231832"/>
              <a:gd name="connsiteY7" fmla="*/ 6492240 h 6492240"/>
              <a:gd name="connsiteX0" fmla="*/ 0 w 3231832"/>
              <a:gd name="connsiteY0" fmla="*/ 6492240 h 6492240"/>
              <a:gd name="connsiteX1" fmla="*/ 2335995 w 3231832"/>
              <a:gd name="connsiteY1" fmla="*/ 0 h 6492240"/>
              <a:gd name="connsiteX2" fmla="*/ 3229927 w 3231832"/>
              <a:gd name="connsiteY2" fmla="*/ 2469367 h 6492240"/>
              <a:gd name="connsiteX3" fmla="*/ 3231832 w 3231832"/>
              <a:gd name="connsiteY3" fmla="*/ 6490335 h 6492240"/>
              <a:gd name="connsiteX4" fmla="*/ 3226117 w 3231832"/>
              <a:gd name="connsiteY4" fmla="*/ 6128385 h 6492240"/>
              <a:gd name="connsiteX5" fmla="*/ 2340163 w 3231832"/>
              <a:gd name="connsiteY5" fmla="*/ 3319855 h 6492240"/>
              <a:gd name="connsiteX6" fmla="*/ 1339887 w 3231832"/>
              <a:gd name="connsiteY6" fmla="*/ 6491753 h 6492240"/>
              <a:gd name="connsiteX7" fmla="*/ 0 w 3231832"/>
              <a:gd name="connsiteY7" fmla="*/ 6492240 h 6492240"/>
              <a:gd name="connsiteX0" fmla="*/ 0 w 3231832"/>
              <a:gd name="connsiteY0" fmla="*/ 6489998 h 6491753"/>
              <a:gd name="connsiteX1" fmla="*/ 2335995 w 3231832"/>
              <a:gd name="connsiteY1" fmla="*/ 0 h 6491753"/>
              <a:gd name="connsiteX2" fmla="*/ 3229927 w 3231832"/>
              <a:gd name="connsiteY2" fmla="*/ 2469367 h 6491753"/>
              <a:gd name="connsiteX3" fmla="*/ 3231832 w 3231832"/>
              <a:gd name="connsiteY3" fmla="*/ 6490335 h 6491753"/>
              <a:gd name="connsiteX4" fmla="*/ 3226117 w 3231832"/>
              <a:gd name="connsiteY4" fmla="*/ 6128385 h 6491753"/>
              <a:gd name="connsiteX5" fmla="*/ 2340163 w 3231832"/>
              <a:gd name="connsiteY5" fmla="*/ 3319855 h 6491753"/>
              <a:gd name="connsiteX6" fmla="*/ 1339887 w 3231832"/>
              <a:gd name="connsiteY6" fmla="*/ 6491753 h 6491753"/>
              <a:gd name="connsiteX7" fmla="*/ 0 w 3231832"/>
              <a:gd name="connsiteY7" fmla="*/ 6489998 h 6491753"/>
              <a:gd name="connsiteX0" fmla="*/ 0 w 3238556"/>
              <a:gd name="connsiteY0" fmla="*/ 6489998 h 6491753"/>
              <a:gd name="connsiteX1" fmla="*/ 2342719 w 3238556"/>
              <a:gd name="connsiteY1" fmla="*/ 0 h 6491753"/>
              <a:gd name="connsiteX2" fmla="*/ 3236651 w 3238556"/>
              <a:gd name="connsiteY2" fmla="*/ 2469367 h 6491753"/>
              <a:gd name="connsiteX3" fmla="*/ 3238556 w 3238556"/>
              <a:gd name="connsiteY3" fmla="*/ 6490335 h 6491753"/>
              <a:gd name="connsiteX4" fmla="*/ 3232841 w 3238556"/>
              <a:gd name="connsiteY4" fmla="*/ 6128385 h 6491753"/>
              <a:gd name="connsiteX5" fmla="*/ 2346887 w 3238556"/>
              <a:gd name="connsiteY5" fmla="*/ 3319855 h 6491753"/>
              <a:gd name="connsiteX6" fmla="*/ 1346611 w 3238556"/>
              <a:gd name="connsiteY6" fmla="*/ 6491753 h 6491753"/>
              <a:gd name="connsiteX7" fmla="*/ 0 w 3238556"/>
              <a:gd name="connsiteY7" fmla="*/ 6489998 h 6491753"/>
              <a:gd name="connsiteX0" fmla="*/ 0 w 3243039"/>
              <a:gd name="connsiteY0" fmla="*/ 6494480 h 6494480"/>
              <a:gd name="connsiteX1" fmla="*/ 2347202 w 3243039"/>
              <a:gd name="connsiteY1" fmla="*/ 0 h 6494480"/>
              <a:gd name="connsiteX2" fmla="*/ 3241134 w 3243039"/>
              <a:gd name="connsiteY2" fmla="*/ 2469367 h 6494480"/>
              <a:gd name="connsiteX3" fmla="*/ 3243039 w 3243039"/>
              <a:gd name="connsiteY3" fmla="*/ 6490335 h 6494480"/>
              <a:gd name="connsiteX4" fmla="*/ 3237324 w 3243039"/>
              <a:gd name="connsiteY4" fmla="*/ 6128385 h 6494480"/>
              <a:gd name="connsiteX5" fmla="*/ 2351370 w 3243039"/>
              <a:gd name="connsiteY5" fmla="*/ 3319855 h 6494480"/>
              <a:gd name="connsiteX6" fmla="*/ 1351094 w 3243039"/>
              <a:gd name="connsiteY6" fmla="*/ 6491753 h 6494480"/>
              <a:gd name="connsiteX7" fmla="*/ 0 w 3243039"/>
              <a:gd name="connsiteY7" fmla="*/ 6494480 h 6494480"/>
              <a:gd name="connsiteX0" fmla="*/ 0 w 3240798"/>
              <a:gd name="connsiteY0" fmla="*/ 6489998 h 6491753"/>
              <a:gd name="connsiteX1" fmla="*/ 2344961 w 3240798"/>
              <a:gd name="connsiteY1" fmla="*/ 0 h 6491753"/>
              <a:gd name="connsiteX2" fmla="*/ 3238893 w 3240798"/>
              <a:gd name="connsiteY2" fmla="*/ 2469367 h 6491753"/>
              <a:gd name="connsiteX3" fmla="*/ 3240798 w 3240798"/>
              <a:gd name="connsiteY3" fmla="*/ 6490335 h 6491753"/>
              <a:gd name="connsiteX4" fmla="*/ 3235083 w 3240798"/>
              <a:gd name="connsiteY4" fmla="*/ 6128385 h 6491753"/>
              <a:gd name="connsiteX5" fmla="*/ 2349129 w 3240798"/>
              <a:gd name="connsiteY5" fmla="*/ 3319855 h 6491753"/>
              <a:gd name="connsiteX6" fmla="*/ 1348853 w 3240798"/>
              <a:gd name="connsiteY6" fmla="*/ 6491753 h 6491753"/>
              <a:gd name="connsiteX7" fmla="*/ 0 w 3240798"/>
              <a:gd name="connsiteY7" fmla="*/ 6489998 h 6491753"/>
              <a:gd name="connsiteX0" fmla="*/ 0 w 3240798"/>
              <a:gd name="connsiteY0" fmla="*/ 6497618 h 6497618"/>
              <a:gd name="connsiteX1" fmla="*/ 2344961 w 3240798"/>
              <a:gd name="connsiteY1" fmla="*/ 0 h 6497618"/>
              <a:gd name="connsiteX2" fmla="*/ 3238893 w 3240798"/>
              <a:gd name="connsiteY2" fmla="*/ 2469367 h 6497618"/>
              <a:gd name="connsiteX3" fmla="*/ 3240798 w 3240798"/>
              <a:gd name="connsiteY3" fmla="*/ 6490335 h 6497618"/>
              <a:gd name="connsiteX4" fmla="*/ 3235083 w 3240798"/>
              <a:gd name="connsiteY4" fmla="*/ 6128385 h 6497618"/>
              <a:gd name="connsiteX5" fmla="*/ 2349129 w 3240798"/>
              <a:gd name="connsiteY5" fmla="*/ 3319855 h 6497618"/>
              <a:gd name="connsiteX6" fmla="*/ 1348853 w 3240798"/>
              <a:gd name="connsiteY6" fmla="*/ 6491753 h 6497618"/>
              <a:gd name="connsiteX7" fmla="*/ 0 w 3240798"/>
              <a:gd name="connsiteY7" fmla="*/ 6497618 h 6497618"/>
              <a:gd name="connsiteX0" fmla="*/ 0 w 3240798"/>
              <a:gd name="connsiteY0" fmla="*/ 6512858 h 6512858"/>
              <a:gd name="connsiteX1" fmla="*/ 2337341 w 3240798"/>
              <a:gd name="connsiteY1" fmla="*/ 0 h 6512858"/>
              <a:gd name="connsiteX2" fmla="*/ 3238893 w 3240798"/>
              <a:gd name="connsiteY2" fmla="*/ 2484607 h 6512858"/>
              <a:gd name="connsiteX3" fmla="*/ 3240798 w 3240798"/>
              <a:gd name="connsiteY3" fmla="*/ 6505575 h 6512858"/>
              <a:gd name="connsiteX4" fmla="*/ 3235083 w 3240798"/>
              <a:gd name="connsiteY4" fmla="*/ 6143625 h 6512858"/>
              <a:gd name="connsiteX5" fmla="*/ 2349129 w 3240798"/>
              <a:gd name="connsiteY5" fmla="*/ 3335095 h 6512858"/>
              <a:gd name="connsiteX6" fmla="*/ 1348853 w 3240798"/>
              <a:gd name="connsiteY6" fmla="*/ 6506993 h 6512858"/>
              <a:gd name="connsiteX7" fmla="*/ 0 w 3240798"/>
              <a:gd name="connsiteY7" fmla="*/ 6512858 h 6512858"/>
              <a:gd name="connsiteX0" fmla="*/ 0 w 3240798"/>
              <a:gd name="connsiteY0" fmla="*/ 6512858 h 6512858"/>
              <a:gd name="connsiteX1" fmla="*/ 2337341 w 3240798"/>
              <a:gd name="connsiteY1" fmla="*/ 0 h 6512858"/>
              <a:gd name="connsiteX2" fmla="*/ 3238893 w 3240798"/>
              <a:gd name="connsiteY2" fmla="*/ 2484607 h 6512858"/>
              <a:gd name="connsiteX3" fmla="*/ 3240798 w 3240798"/>
              <a:gd name="connsiteY3" fmla="*/ 6505575 h 6512858"/>
              <a:gd name="connsiteX4" fmla="*/ 3235083 w 3240798"/>
              <a:gd name="connsiteY4" fmla="*/ 6143625 h 6512858"/>
              <a:gd name="connsiteX5" fmla="*/ 2349129 w 3240798"/>
              <a:gd name="connsiteY5" fmla="*/ 3388435 h 6512858"/>
              <a:gd name="connsiteX6" fmla="*/ 1348853 w 3240798"/>
              <a:gd name="connsiteY6" fmla="*/ 6506993 h 6512858"/>
              <a:gd name="connsiteX7" fmla="*/ 0 w 3240798"/>
              <a:gd name="connsiteY7" fmla="*/ 6512858 h 6512858"/>
              <a:gd name="connsiteX0" fmla="*/ 0 w 3240798"/>
              <a:gd name="connsiteY0" fmla="*/ 6512858 h 6512858"/>
              <a:gd name="connsiteX1" fmla="*/ 2337341 w 3240798"/>
              <a:gd name="connsiteY1" fmla="*/ 0 h 6512858"/>
              <a:gd name="connsiteX2" fmla="*/ 3238893 w 3240798"/>
              <a:gd name="connsiteY2" fmla="*/ 2484607 h 6512858"/>
              <a:gd name="connsiteX3" fmla="*/ 3240798 w 3240798"/>
              <a:gd name="connsiteY3" fmla="*/ 6505575 h 6512858"/>
              <a:gd name="connsiteX4" fmla="*/ 3235083 w 3240798"/>
              <a:gd name="connsiteY4" fmla="*/ 6143625 h 6512858"/>
              <a:gd name="connsiteX5" fmla="*/ 2349129 w 3240798"/>
              <a:gd name="connsiteY5" fmla="*/ 3388435 h 6512858"/>
              <a:gd name="connsiteX6" fmla="*/ 1364093 w 3240798"/>
              <a:gd name="connsiteY6" fmla="*/ 6506993 h 6512858"/>
              <a:gd name="connsiteX7" fmla="*/ 0 w 3240798"/>
              <a:gd name="connsiteY7" fmla="*/ 6512858 h 6512858"/>
              <a:gd name="connsiteX0" fmla="*/ 0 w 3240798"/>
              <a:gd name="connsiteY0" fmla="*/ 6512858 h 6529853"/>
              <a:gd name="connsiteX1" fmla="*/ 2337341 w 3240798"/>
              <a:gd name="connsiteY1" fmla="*/ 0 h 6529853"/>
              <a:gd name="connsiteX2" fmla="*/ 3238893 w 3240798"/>
              <a:gd name="connsiteY2" fmla="*/ 2484607 h 6529853"/>
              <a:gd name="connsiteX3" fmla="*/ 3240798 w 3240798"/>
              <a:gd name="connsiteY3" fmla="*/ 6505575 h 6529853"/>
              <a:gd name="connsiteX4" fmla="*/ 3235083 w 3240798"/>
              <a:gd name="connsiteY4" fmla="*/ 6143625 h 6529853"/>
              <a:gd name="connsiteX5" fmla="*/ 2349129 w 3240798"/>
              <a:gd name="connsiteY5" fmla="*/ 3388435 h 6529853"/>
              <a:gd name="connsiteX6" fmla="*/ 1364093 w 3240798"/>
              <a:gd name="connsiteY6" fmla="*/ 6529853 h 6529853"/>
              <a:gd name="connsiteX7" fmla="*/ 0 w 3240798"/>
              <a:gd name="connsiteY7" fmla="*/ 6512858 h 6529853"/>
              <a:gd name="connsiteX0" fmla="*/ 0 w 3240798"/>
              <a:gd name="connsiteY0" fmla="*/ 6512858 h 6522233"/>
              <a:gd name="connsiteX1" fmla="*/ 2337341 w 3240798"/>
              <a:gd name="connsiteY1" fmla="*/ 0 h 6522233"/>
              <a:gd name="connsiteX2" fmla="*/ 3238893 w 3240798"/>
              <a:gd name="connsiteY2" fmla="*/ 2484607 h 6522233"/>
              <a:gd name="connsiteX3" fmla="*/ 3240798 w 3240798"/>
              <a:gd name="connsiteY3" fmla="*/ 6505575 h 6522233"/>
              <a:gd name="connsiteX4" fmla="*/ 3235083 w 3240798"/>
              <a:gd name="connsiteY4" fmla="*/ 6143625 h 6522233"/>
              <a:gd name="connsiteX5" fmla="*/ 2349129 w 3240798"/>
              <a:gd name="connsiteY5" fmla="*/ 3388435 h 6522233"/>
              <a:gd name="connsiteX6" fmla="*/ 1356473 w 3240798"/>
              <a:gd name="connsiteY6" fmla="*/ 6522233 h 6522233"/>
              <a:gd name="connsiteX7" fmla="*/ 0 w 3240798"/>
              <a:gd name="connsiteY7" fmla="*/ 6512858 h 6522233"/>
              <a:gd name="connsiteX0" fmla="*/ 0 w 3240798"/>
              <a:gd name="connsiteY0" fmla="*/ 6512858 h 6522233"/>
              <a:gd name="connsiteX1" fmla="*/ 2337341 w 3240798"/>
              <a:gd name="connsiteY1" fmla="*/ 0 h 6522233"/>
              <a:gd name="connsiteX2" fmla="*/ 3238893 w 3240798"/>
              <a:gd name="connsiteY2" fmla="*/ 2484607 h 6522233"/>
              <a:gd name="connsiteX3" fmla="*/ 3240798 w 3240798"/>
              <a:gd name="connsiteY3" fmla="*/ 6505575 h 6522233"/>
              <a:gd name="connsiteX4" fmla="*/ 3219843 w 3240798"/>
              <a:gd name="connsiteY4" fmla="*/ 6143625 h 6522233"/>
              <a:gd name="connsiteX5" fmla="*/ 2349129 w 3240798"/>
              <a:gd name="connsiteY5" fmla="*/ 3388435 h 6522233"/>
              <a:gd name="connsiteX6" fmla="*/ 1356473 w 3240798"/>
              <a:gd name="connsiteY6" fmla="*/ 6522233 h 6522233"/>
              <a:gd name="connsiteX7" fmla="*/ 0 w 3240798"/>
              <a:gd name="connsiteY7" fmla="*/ 6512858 h 6522233"/>
              <a:gd name="connsiteX0" fmla="*/ 0 w 3248418"/>
              <a:gd name="connsiteY0" fmla="*/ 6512858 h 6522233"/>
              <a:gd name="connsiteX1" fmla="*/ 2337341 w 3248418"/>
              <a:gd name="connsiteY1" fmla="*/ 0 h 6522233"/>
              <a:gd name="connsiteX2" fmla="*/ 3238893 w 3248418"/>
              <a:gd name="connsiteY2" fmla="*/ 2484607 h 6522233"/>
              <a:gd name="connsiteX3" fmla="*/ 3248418 w 3248418"/>
              <a:gd name="connsiteY3" fmla="*/ 6482715 h 6522233"/>
              <a:gd name="connsiteX4" fmla="*/ 3219843 w 3248418"/>
              <a:gd name="connsiteY4" fmla="*/ 6143625 h 6522233"/>
              <a:gd name="connsiteX5" fmla="*/ 2349129 w 3248418"/>
              <a:gd name="connsiteY5" fmla="*/ 3388435 h 6522233"/>
              <a:gd name="connsiteX6" fmla="*/ 1356473 w 3248418"/>
              <a:gd name="connsiteY6" fmla="*/ 6522233 h 6522233"/>
              <a:gd name="connsiteX7" fmla="*/ 0 w 3248418"/>
              <a:gd name="connsiteY7" fmla="*/ 6512858 h 6522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8418" h="6522233">
                <a:moveTo>
                  <a:pt x="0" y="6512858"/>
                </a:moveTo>
                <a:lnTo>
                  <a:pt x="2337341" y="0"/>
                </a:lnTo>
                <a:lnTo>
                  <a:pt x="3238893" y="2484607"/>
                </a:lnTo>
                <a:lnTo>
                  <a:pt x="3248418" y="6482715"/>
                </a:lnTo>
                <a:lnTo>
                  <a:pt x="3219843" y="6143625"/>
                </a:lnTo>
                <a:lnTo>
                  <a:pt x="2349129" y="3388435"/>
                </a:lnTo>
                <a:lnTo>
                  <a:pt x="1356473" y="6522233"/>
                </a:lnTo>
                <a:lnTo>
                  <a:pt x="0" y="6512858"/>
                </a:lnTo>
                <a:close/>
              </a:path>
            </a:pathLst>
          </a:custGeom>
        </p:spPr>
        <p:txBody>
          <a:bodyPr/>
          <a:lstStyle>
            <a:lvl1pPr>
              <a:defRPr sz="1050"/>
            </a:lvl1pPr>
          </a:lstStyle>
          <a:p>
            <a:r>
              <a:rPr lang="de-CH" sz="1350" dirty="0"/>
              <a:t>Bild durch Klicken auf das Symbol hinzufügen, mit Rechtsklick zuschneiden verschieben</a:t>
            </a:r>
            <a:endParaRPr lang="de-CH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7078039A-041C-4B1C-B8F7-1910CF8F49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Titel der Präsentation</a:t>
            </a:r>
            <a:br>
              <a:rPr lang="de-DE" dirty="0"/>
            </a:br>
            <a:r>
              <a:rPr lang="de-DE" dirty="0"/>
              <a:t>2. Zeile</a:t>
            </a:r>
            <a:endParaRPr lang="de-CH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E95A2B56-CA60-46A1-93CA-B1F92500E2A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2970000"/>
            <a:ext cx="6749654" cy="81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Untertitel</a:t>
            </a:r>
          </a:p>
          <a:p>
            <a:pPr lvl="0"/>
            <a:r>
              <a:rPr lang="de-DE" dirty="0"/>
              <a:t>2. Zeile</a:t>
            </a:r>
          </a:p>
        </p:txBody>
      </p:sp>
    </p:spTree>
    <p:extLst>
      <p:ext uri="{BB962C8B-B14F-4D97-AF65-F5344CB8AC3E}">
        <p14:creationId xmlns:p14="http://schemas.microsoft.com/office/powerpoint/2010/main" val="39142105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i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3064585"/>
            <a:ext cx="9144000" cy="2078915"/>
          </a:xfrm>
          <a:prstGeom prst="rect">
            <a:avLst/>
          </a:prstGeom>
          <a:solidFill>
            <a:srgbClr val="003C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исунок 13" title="pic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248024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 noProof="0" dirty="0"/>
              <a:t>Bild durch Klicken auf Symbol hinzufügen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EF6BE5B8-1A47-4F45-BD42-CA2407BFFF8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04124" y="3345362"/>
            <a:ext cx="4896675" cy="1045644"/>
          </a:xfrm>
        </p:spPr>
        <p:txBody>
          <a:bodyPr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3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dirty="0"/>
              <a:t>Titel</a:t>
            </a:r>
            <a:endParaRPr lang="en-US" dirty="0"/>
          </a:p>
        </p:txBody>
      </p:sp>
      <p:sp>
        <p:nvSpPr>
          <p:cNvPr id="11" name="Textplatzhalter 37"/>
          <p:cNvSpPr>
            <a:spLocks noGrp="1"/>
          </p:cNvSpPr>
          <p:nvPr>
            <p:ph type="body" sz="quarter" idx="14"/>
          </p:nvPr>
        </p:nvSpPr>
        <p:spPr>
          <a:xfrm>
            <a:off x="396000" y="0"/>
            <a:ext cx="1188000" cy="1188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txBody>
          <a:bodyPr wrap="none">
            <a:noAutofit/>
          </a:bodyPr>
          <a:lstStyle>
            <a:lvl1pPr marL="0" indent="0">
              <a:buNone/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5" hasCustomPrompt="1"/>
          </p:nvPr>
        </p:nvSpPr>
        <p:spPr>
          <a:xfrm>
            <a:off x="1503363" y="4454037"/>
            <a:ext cx="4897437" cy="61912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900">
                <a:solidFill>
                  <a:schemeClr val="bg1"/>
                </a:solidFill>
              </a:defRPr>
            </a:lvl1pPr>
          </a:lstStyle>
          <a:p>
            <a:pPr lvl="0"/>
            <a:r>
              <a:rPr lang="de-CH" dirty="0"/>
              <a:t>Untertitel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5675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80" y="0"/>
            <a:ext cx="760015" cy="760015"/>
          </a:xfrm>
          <a:prstGeom prst="rect">
            <a:avLst/>
          </a:prstGeom>
        </p:spPr>
      </p:pic>
      <p:sp>
        <p:nvSpPr>
          <p:cNvPr id="6" name="Текст 8">
            <a:extLst>
              <a:ext uri="{FF2B5EF4-FFF2-40B4-BE49-F238E27FC236}">
                <a16:creationId xmlns:a16="http://schemas.microsoft.com/office/drawing/2014/main" id="{35E018E7-E295-45BD-91F1-08393663F2A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6824" y="1765780"/>
            <a:ext cx="8049107" cy="3038475"/>
          </a:xfrm>
        </p:spPr>
        <p:txBody>
          <a:bodyPr>
            <a:normAutofit/>
          </a:bodyPr>
          <a:lstStyle>
            <a:lvl1pPr marL="285750" indent="-285750">
              <a:lnSpc>
                <a:spcPts val="2400"/>
              </a:lnSpc>
              <a:buClr>
                <a:srgbClr val="003C6C"/>
              </a:buClr>
              <a:buFont typeface="Wingdings" panose="05000000000000000000" pitchFamily="2" charset="2"/>
              <a:buChar char=""/>
              <a:defRPr sz="1500"/>
            </a:lvl1pPr>
          </a:lstStyle>
          <a:p>
            <a:pPr marL="285750" lvl="0" indent="-285750">
              <a:lnSpc>
                <a:spcPts val="2400"/>
              </a:lnSpc>
              <a:buClr>
                <a:srgbClr val="003C6C"/>
              </a:buClr>
              <a:buFont typeface="Wingdings" panose="05000000000000000000" pitchFamily="2" charset="2"/>
              <a:buChar char=""/>
            </a:pPr>
            <a:r>
              <a:rPr lang="de-CH" dirty="0"/>
              <a:t>Aufzählung</a:t>
            </a:r>
            <a:endParaRPr lang="ru-RU" sz="1500" spc="-20" dirty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F43F32AA-D58A-4F36-BE60-15A1632BE9C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36373" y="386867"/>
            <a:ext cx="4060306" cy="849016"/>
          </a:xfrm>
        </p:spPr>
        <p:txBody>
          <a:bodyPr anchor="t">
            <a:normAutofit/>
          </a:bodyPr>
          <a:lstStyle>
            <a:lvl1pPr>
              <a:defRPr sz="2600">
                <a:latin typeface="+mj-lt"/>
              </a:defRPr>
            </a:lvl1pPr>
          </a:lstStyle>
          <a:p>
            <a:r>
              <a:rPr lang="de-CH" dirty="0"/>
              <a:t>Titel</a:t>
            </a:r>
            <a:endParaRPr lang="en-US" dirty="0"/>
          </a:p>
        </p:txBody>
      </p:sp>
      <p:sp>
        <p:nvSpPr>
          <p:cNvPr id="9" name="Untertitel 2">
            <a:extLst>
              <a:ext uri="{FF2B5EF4-FFF2-40B4-BE49-F238E27FC236}">
                <a16:creationId xmlns:a16="http://schemas.microsoft.com/office/drawing/2014/main" id="{FF18CDD2-2162-4243-A2DE-1A1421FF1D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5257" y="1235883"/>
            <a:ext cx="4031422" cy="30260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300"/>
            </a:lvl1pPr>
          </a:lstStyle>
          <a:p>
            <a:r>
              <a:rPr lang="de-CH" dirty="0"/>
              <a:t>Untertitel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5897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80" y="0"/>
            <a:ext cx="760015" cy="760015"/>
          </a:xfrm>
          <a:prstGeom prst="rect">
            <a:avLst/>
          </a:prstGeom>
        </p:spPr>
      </p:pic>
      <p:sp>
        <p:nvSpPr>
          <p:cNvPr id="7" name="Текст 8">
            <a:extLst>
              <a:ext uri="{FF2B5EF4-FFF2-40B4-BE49-F238E27FC236}">
                <a16:creationId xmlns:a16="http://schemas.microsoft.com/office/drawing/2014/main" id="{E9D79AA1-3567-4372-83E5-FC0A4BA9C54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54381" y="1818679"/>
            <a:ext cx="3656811" cy="2955347"/>
          </a:xfrm>
        </p:spPr>
        <p:txBody>
          <a:bodyPr>
            <a:normAutofit/>
          </a:bodyPr>
          <a:lstStyle>
            <a:lvl1pPr marL="285750" indent="-285750">
              <a:buClr>
                <a:srgbClr val="003C6C"/>
              </a:buClr>
              <a:buFont typeface="Wingdings" panose="05000000000000000000" pitchFamily="2" charset="2"/>
              <a:buChar char=""/>
              <a:defRPr sz="1450"/>
            </a:lvl1pPr>
          </a:lstStyle>
          <a:p>
            <a:pPr marL="285750" lvl="0" indent="-285750">
              <a:buClr>
                <a:srgbClr val="003C6C"/>
              </a:buClr>
              <a:buFont typeface="Wingdings" panose="05000000000000000000" pitchFamily="2" charset="2"/>
              <a:buChar char=""/>
            </a:pPr>
            <a:r>
              <a:rPr lang="de-CH" dirty="0"/>
              <a:t>Aufzählung</a:t>
            </a:r>
            <a:endParaRPr lang="ru-RU" sz="1450" spc="-20" dirty="0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3CC2FC02-456B-4ED9-A2C8-BFF80E393E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36373" y="386867"/>
            <a:ext cx="4060306" cy="849016"/>
          </a:xfrm>
        </p:spPr>
        <p:txBody>
          <a:bodyPr anchor="t">
            <a:normAutofit/>
          </a:bodyPr>
          <a:lstStyle>
            <a:lvl1pPr>
              <a:defRPr sz="2600">
                <a:latin typeface="+mj-lt"/>
              </a:defRPr>
            </a:lvl1pPr>
          </a:lstStyle>
          <a:p>
            <a:r>
              <a:rPr lang="de-CH" dirty="0"/>
              <a:t>Titel</a:t>
            </a:r>
            <a:endParaRPr lang="en-US" dirty="0"/>
          </a:p>
        </p:txBody>
      </p:sp>
      <p:sp>
        <p:nvSpPr>
          <p:cNvPr id="9" name="Untertitel 2">
            <a:extLst>
              <a:ext uri="{FF2B5EF4-FFF2-40B4-BE49-F238E27FC236}">
                <a16:creationId xmlns:a16="http://schemas.microsoft.com/office/drawing/2014/main" id="{1A38E46F-A877-4E1A-B4FD-98D77E04B32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5257" y="1235883"/>
            <a:ext cx="4031422" cy="30260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300"/>
            </a:lvl1pPr>
          </a:lstStyle>
          <a:p>
            <a:r>
              <a:rPr lang="de-CH" dirty="0"/>
              <a:t>Untertitel</a:t>
            </a:r>
            <a:endParaRPr lang="en-US" dirty="0"/>
          </a:p>
        </p:txBody>
      </p:sp>
      <p:sp>
        <p:nvSpPr>
          <p:cNvPr id="13" name="Текст 8">
            <a:extLst>
              <a:ext uri="{FF2B5EF4-FFF2-40B4-BE49-F238E27FC236}">
                <a16:creationId xmlns:a16="http://schemas.microsoft.com/office/drawing/2014/main" id="{E9D79AA1-3567-4372-83E5-FC0A4BA9C54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870015" y="1818680"/>
            <a:ext cx="3656811" cy="2955347"/>
          </a:xfrm>
        </p:spPr>
        <p:txBody>
          <a:bodyPr>
            <a:normAutofit/>
          </a:bodyPr>
          <a:lstStyle>
            <a:lvl1pPr marL="285750" indent="-285750">
              <a:buClr>
                <a:srgbClr val="003C6C"/>
              </a:buClr>
              <a:buFont typeface="Wingdings" panose="05000000000000000000" pitchFamily="2" charset="2"/>
              <a:buChar char=""/>
              <a:defRPr sz="1450"/>
            </a:lvl1pPr>
          </a:lstStyle>
          <a:p>
            <a:pPr marL="285750" lvl="0" indent="-285750">
              <a:buClr>
                <a:srgbClr val="003C6C"/>
              </a:buClr>
              <a:buFont typeface="Wingdings" panose="05000000000000000000" pitchFamily="2" charset="2"/>
              <a:buChar char=""/>
            </a:pPr>
            <a:r>
              <a:rPr lang="de-CH" dirty="0"/>
              <a:t>Aufzählung</a:t>
            </a:r>
            <a:endParaRPr lang="ru-RU" sz="1450" spc="-20" dirty="0"/>
          </a:p>
        </p:txBody>
      </p:sp>
    </p:spTree>
    <p:extLst>
      <p:ext uri="{BB962C8B-B14F-4D97-AF65-F5344CB8AC3E}">
        <p14:creationId xmlns:p14="http://schemas.microsoft.com/office/powerpoint/2010/main" val="2138357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3129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80" y="0"/>
            <a:ext cx="760015" cy="760015"/>
          </a:xfrm>
          <a:prstGeom prst="rect">
            <a:avLst/>
          </a:prstGeom>
        </p:spPr>
      </p:pic>
      <p:sp>
        <p:nvSpPr>
          <p:cNvPr id="12" name="Рисунок 11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497013"/>
            <a:ext cx="9144000" cy="3646487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 noProof="0" dirty="0"/>
              <a:t>Bild durch Klicken auf Symbol hinzufügen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C3FECC67-A2B2-4560-8BE6-22B8AD63940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36373" y="386867"/>
            <a:ext cx="4060306" cy="504252"/>
          </a:xfrm>
        </p:spPr>
        <p:txBody>
          <a:bodyPr anchor="t">
            <a:normAutofit/>
          </a:bodyPr>
          <a:lstStyle>
            <a:lvl1pPr>
              <a:defRPr sz="2600">
                <a:latin typeface="+mj-lt"/>
              </a:defRPr>
            </a:lvl1pPr>
          </a:lstStyle>
          <a:p>
            <a:r>
              <a:rPr lang="de-CH" dirty="0"/>
              <a:t>Titel</a:t>
            </a:r>
            <a:endParaRPr lang="en-US" dirty="0"/>
          </a:p>
        </p:txBody>
      </p:sp>
      <p:sp>
        <p:nvSpPr>
          <p:cNvPr id="7" name="Untertitel 2">
            <a:extLst>
              <a:ext uri="{FF2B5EF4-FFF2-40B4-BE49-F238E27FC236}">
                <a16:creationId xmlns:a16="http://schemas.microsoft.com/office/drawing/2014/main" id="{C5B8E73A-27FA-4BF5-88D2-E8D2F49D6E3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5257" y="897951"/>
            <a:ext cx="4031422" cy="30260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300"/>
            </a:lvl1pPr>
          </a:lstStyle>
          <a:p>
            <a:r>
              <a:rPr lang="de-CH" dirty="0"/>
              <a:t>Untertitel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013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80" y="0"/>
            <a:ext cx="760015" cy="760015"/>
          </a:xfrm>
          <a:prstGeom prst="rect">
            <a:avLst/>
          </a:prstGeom>
        </p:spPr>
      </p:pic>
      <p:sp>
        <p:nvSpPr>
          <p:cNvPr id="6" name="Рисунок 11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497013"/>
            <a:ext cx="4519101" cy="364648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pPr lvl="0"/>
            <a:r>
              <a:rPr lang="de-DE" noProof="0" dirty="0"/>
              <a:t>Bild durch Klicken auf Symbol hinzufügen</a:t>
            </a:r>
          </a:p>
        </p:txBody>
      </p:sp>
      <p:sp>
        <p:nvSpPr>
          <p:cNvPr id="7" name="Рисунок 11"/>
          <p:cNvSpPr>
            <a:spLocks noGrp="1"/>
          </p:cNvSpPr>
          <p:nvPr>
            <p:ph type="pic" sz="quarter" idx="13" hasCustomPrompt="1"/>
          </p:nvPr>
        </p:nvSpPr>
        <p:spPr>
          <a:xfrm>
            <a:off x="4624899" y="1497012"/>
            <a:ext cx="4519101" cy="364648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pPr lvl="0"/>
            <a:r>
              <a:rPr lang="de-DE" noProof="0" dirty="0"/>
              <a:t>Bild durch Klicken auf Symbol hinzufügen</a:t>
            </a:r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946DFB79-A535-45F8-A1B5-0709F4625C2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36373" y="386867"/>
            <a:ext cx="4060306" cy="504252"/>
          </a:xfrm>
        </p:spPr>
        <p:txBody>
          <a:bodyPr anchor="t">
            <a:normAutofit/>
          </a:bodyPr>
          <a:lstStyle>
            <a:lvl1pPr>
              <a:defRPr sz="2600">
                <a:latin typeface="+mj-lt"/>
              </a:defRPr>
            </a:lvl1pPr>
          </a:lstStyle>
          <a:p>
            <a:r>
              <a:rPr lang="de-CH" dirty="0"/>
              <a:t>Titel</a:t>
            </a:r>
            <a:endParaRPr lang="en-US" dirty="0"/>
          </a:p>
        </p:txBody>
      </p:sp>
      <p:sp>
        <p:nvSpPr>
          <p:cNvPr id="10" name="Untertitel 2">
            <a:extLst>
              <a:ext uri="{FF2B5EF4-FFF2-40B4-BE49-F238E27FC236}">
                <a16:creationId xmlns:a16="http://schemas.microsoft.com/office/drawing/2014/main" id="{4C408C48-FCE8-420C-A833-91136245BF3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5257" y="897951"/>
            <a:ext cx="4031422" cy="30260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300"/>
            </a:lvl1pPr>
          </a:lstStyle>
          <a:p>
            <a:r>
              <a:rPr lang="de-CH" dirty="0"/>
              <a:t>Untertitel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4234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80" y="0"/>
            <a:ext cx="760015" cy="760015"/>
          </a:xfrm>
          <a:prstGeom prst="rect">
            <a:avLst/>
          </a:prstGeom>
        </p:spPr>
      </p:pic>
      <p:sp>
        <p:nvSpPr>
          <p:cNvPr id="8" name="Рисунок 11"/>
          <p:cNvSpPr>
            <a:spLocks noGrp="1"/>
          </p:cNvSpPr>
          <p:nvPr>
            <p:ph type="pic" sz="quarter" idx="13" hasCustomPrompt="1"/>
          </p:nvPr>
        </p:nvSpPr>
        <p:spPr>
          <a:xfrm>
            <a:off x="4576928" y="1497012"/>
            <a:ext cx="4567072" cy="3038699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pPr lvl="0"/>
            <a:r>
              <a:rPr lang="de-DE" noProof="0" dirty="0"/>
              <a:t>Bild durch Klicken auf Symbol hinzufügen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9FBE8E31-8DB3-4111-B838-E970611ACC2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54382" y="1811122"/>
            <a:ext cx="3483350" cy="3038475"/>
          </a:xfrm>
        </p:spPr>
        <p:txBody>
          <a:bodyPr>
            <a:normAutofit/>
          </a:bodyPr>
          <a:lstStyle>
            <a:lvl1pPr marL="342900" indent="-342900">
              <a:buClr>
                <a:srgbClr val="003C6C"/>
              </a:buClr>
              <a:buFont typeface="Wingdings" panose="05000000000000000000" pitchFamily="2" charset="2"/>
              <a:buChar char=""/>
              <a:defRPr sz="1450"/>
            </a:lvl1pPr>
          </a:lstStyle>
          <a:p>
            <a:pPr lvl="0"/>
            <a:r>
              <a:rPr lang="de-CH" dirty="0"/>
              <a:t>Aufzählung</a:t>
            </a:r>
            <a:endParaRPr lang="ru-RU" sz="1450" spc="-20" dirty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F8A9F174-C0F4-423F-ACAE-37EF8A302CE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36373" y="386867"/>
            <a:ext cx="4060306" cy="504252"/>
          </a:xfrm>
        </p:spPr>
        <p:txBody>
          <a:bodyPr anchor="t">
            <a:normAutofit/>
          </a:bodyPr>
          <a:lstStyle>
            <a:lvl1pPr>
              <a:defRPr sz="2600">
                <a:latin typeface="+mj-lt"/>
              </a:defRPr>
            </a:lvl1pPr>
          </a:lstStyle>
          <a:p>
            <a:r>
              <a:rPr lang="de-CH" dirty="0"/>
              <a:t>Titel</a:t>
            </a:r>
            <a:endParaRPr lang="en-US" dirty="0"/>
          </a:p>
        </p:txBody>
      </p:sp>
      <p:sp>
        <p:nvSpPr>
          <p:cNvPr id="10" name="Untertitel 2">
            <a:extLst>
              <a:ext uri="{FF2B5EF4-FFF2-40B4-BE49-F238E27FC236}">
                <a16:creationId xmlns:a16="http://schemas.microsoft.com/office/drawing/2014/main" id="{F9545EDD-566C-48E3-AB13-A06AC7A6552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5257" y="897951"/>
            <a:ext cx="4031422" cy="30260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300"/>
            </a:lvl1pPr>
          </a:lstStyle>
          <a:p>
            <a:r>
              <a:rPr lang="de-CH" dirty="0"/>
              <a:t>Untertitel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350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80" y="0"/>
            <a:ext cx="760015" cy="760015"/>
          </a:xfrm>
          <a:prstGeom prst="rect">
            <a:avLst/>
          </a:prstGeom>
        </p:spPr>
      </p:pic>
      <p:sp>
        <p:nvSpPr>
          <p:cNvPr id="9" name="Рисунок 11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497012"/>
            <a:ext cx="4567072" cy="3038699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50"/>
            </a:lvl1pPr>
          </a:lstStyle>
          <a:p>
            <a:pPr lvl="0"/>
            <a:r>
              <a:rPr lang="de-DE" noProof="0" dirty="0"/>
              <a:t>Bild durch Klicken auf Symbol hinzufügen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:a16="http://schemas.microsoft.com/office/drawing/2014/main" id="{1606EECB-F651-4A51-B66A-0F03EC3FB12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815734" y="1817035"/>
            <a:ext cx="4109111" cy="2680891"/>
          </a:xfrm>
        </p:spPr>
        <p:txBody>
          <a:bodyPr>
            <a:normAutofit/>
          </a:bodyPr>
          <a:lstStyle>
            <a:lvl1pPr marL="342900" indent="-342900">
              <a:buClr>
                <a:srgbClr val="003C6C"/>
              </a:buClr>
              <a:buFont typeface="Wingdings" panose="05000000000000000000" pitchFamily="2" charset="2"/>
              <a:buChar char=""/>
              <a:defRPr sz="1450"/>
            </a:lvl1pPr>
          </a:lstStyle>
          <a:p>
            <a:pPr lvl="0"/>
            <a:r>
              <a:rPr lang="de-CH" dirty="0"/>
              <a:t>Aufzählung</a:t>
            </a:r>
            <a:endParaRPr lang="ru-RU" sz="1450" spc="-20" dirty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A175D3A8-0C60-4D0B-A148-99695928B92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36373" y="386867"/>
            <a:ext cx="4060306" cy="504252"/>
          </a:xfrm>
        </p:spPr>
        <p:txBody>
          <a:bodyPr anchor="t">
            <a:normAutofit/>
          </a:bodyPr>
          <a:lstStyle>
            <a:lvl1pPr>
              <a:defRPr sz="2600">
                <a:latin typeface="+mj-lt"/>
              </a:defRPr>
            </a:lvl1pPr>
          </a:lstStyle>
          <a:p>
            <a:r>
              <a:rPr lang="de-CH" dirty="0"/>
              <a:t>Titel</a:t>
            </a:r>
            <a:endParaRPr lang="en-US" dirty="0"/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46A7A235-C2B8-4FA8-B3B1-D39F07BC75B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5257" y="897951"/>
            <a:ext cx="4031422" cy="30260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300"/>
            </a:lvl1pPr>
          </a:lstStyle>
          <a:p>
            <a:r>
              <a:rPr lang="de-CH" dirty="0"/>
              <a:t>Untertitel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558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7280" y="0"/>
            <a:ext cx="760015" cy="760015"/>
          </a:xfrm>
          <a:prstGeom prst="rect">
            <a:avLst/>
          </a:prstGeom>
        </p:spPr>
      </p:pic>
      <p:sp>
        <p:nvSpPr>
          <p:cNvPr id="7" name="Текст 8">
            <a:extLst>
              <a:ext uri="{FF2B5EF4-FFF2-40B4-BE49-F238E27FC236}">
                <a16:creationId xmlns:a16="http://schemas.microsoft.com/office/drawing/2014/main" id="{E9D79AA1-3567-4372-83E5-FC0A4BA9C54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54381" y="1818679"/>
            <a:ext cx="3656811" cy="2955347"/>
          </a:xfrm>
        </p:spPr>
        <p:txBody>
          <a:bodyPr>
            <a:normAutofit/>
          </a:bodyPr>
          <a:lstStyle>
            <a:lvl1pPr marL="285750" indent="-285750">
              <a:buClr>
                <a:srgbClr val="003C6C"/>
              </a:buClr>
              <a:buFont typeface="Wingdings" panose="05000000000000000000" pitchFamily="2" charset="2"/>
              <a:buChar char=""/>
              <a:defRPr sz="1450"/>
            </a:lvl1pPr>
          </a:lstStyle>
          <a:p>
            <a:pPr marL="285750" lvl="0" indent="-285750">
              <a:buClr>
                <a:srgbClr val="003C6C"/>
              </a:buClr>
              <a:buFont typeface="Wingdings" panose="05000000000000000000" pitchFamily="2" charset="2"/>
              <a:buChar char=""/>
            </a:pPr>
            <a:r>
              <a:rPr lang="de-CH" dirty="0"/>
              <a:t>Aufzählung</a:t>
            </a:r>
            <a:endParaRPr lang="ru-RU" sz="1450" spc="-20" dirty="0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3CC2FC02-456B-4ED9-A2C8-BFF80E393E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36373" y="386867"/>
            <a:ext cx="4060306" cy="849016"/>
          </a:xfrm>
        </p:spPr>
        <p:txBody>
          <a:bodyPr anchor="t">
            <a:normAutofit/>
          </a:bodyPr>
          <a:lstStyle>
            <a:lvl1pPr>
              <a:defRPr sz="2600">
                <a:latin typeface="+mj-lt"/>
              </a:defRPr>
            </a:lvl1pPr>
          </a:lstStyle>
          <a:p>
            <a:r>
              <a:rPr lang="de-CH" dirty="0"/>
              <a:t>Titel</a:t>
            </a:r>
            <a:endParaRPr lang="en-US" dirty="0"/>
          </a:p>
        </p:txBody>
      </p:sp>
      <p:sp>
        <p:nvSpPr>
          <p:cNvPr id="9" name="Untertitel 2">
            <a:extLst>
              <a:ext uri="{FF2B5EF4-FFF2-40B4-BE49-F238E27FC236}">
                <a16:creationId xmlns:a16="http://schemas.microsoft.com/office/drawing/2014/main" id="{1A38E46F-A877-4E1A-B4FD-98D77E04B32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5257" y="1235883"/>
            <a:ext cx="4031422" cy="30260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300"/>
            </a:lvl1pPr>
          </a:lstStyle>
          <a:p>
            <a:r>
              <a:rPr lang="de-CH" dirty="0"/>
              <a:t>Untertitel</a:t>
            </a:r>
            <a:endParaRPr lang="en-US" dirty="0"/>
          </a:p>
        </p:txBody>
      </p:sp>
      <p:sp>
        <p:nvSpPr>
          <p:cNvPr id="13" name="Текст 8">
            <a:extLst>
              <a:ext uri="{FF2B5EF4-FFF2-40B4-BE49-F238E27FC236}">
                <a16:creationId xmlns:a16="http://schemas.microsoft.com/office/drawing/2014/main" id="{E9D79AA1-3567-4372-83E5-FC0A4BA9C54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870015" y="1818680"/>
            <a:ext cx="3656811" cy="2955347"/>
          </a:xfrm>
        </p:spPr>
        <p:txBody>
          <a:bodyPr>
            <a:normAutofit/>
          </a:bodyPr>
          <a:lstStyle>
            <a:lvl1pPr marL="285750" indent="-285750">
              <a:buClr>
                <a:srgbClr val="003C6C"/>
              </a:buClr>
              <a:buFont typeface="Wingdings" panose="05000000000000000000" pitchFamily="2" charset="2"/>
              <a:buChar char=""/>
              <a:defRPr sz="1450"/>
            </a:lvl1pPr>
          </a:lstStyle>
          <a:p>
            <a:pPr marL="285750" lvl="0" indent="-285750">
              <a:buClr>
                <a:srgbClr val="003C6C"/>
              </a:buClr>
              <a:buFont typeface="Wingdings" panose="05000000000000000000" pitchFamily="2" charset="2"/>
              <a:buChar char=""/>
            </a:pPr>
            <a:r>
              <a:rPr lang="de-CH" dirty="0"/>
              <a:t>Aufzählung</a:t>
            </a:r>
            <a:endParaRPr lang="ru-RU" sz="1450" spc="-20" dirty="0"/>
          </a:p>
        </p:txBody>
      </p:sp>
    </p:spTree>
    <p:extLst>
      <p:ext uri="{BB962C8B-B14F-4D97-AF65-F5344CB8AC3E}">
        <p14:creationId xmlns:p14="http://schemas.microsoft.com/office/powerpoint/2010/main" val="6499000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3129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7280" y="0"/>
            <a:ext cx="760015" cy="760015"/>
          </a:xfrm>
          <a:prstGeom prst="rect">
            <a:avLst/>
          </a:prstGeom>
        </p:spPr>
      </p:pic>
      <p:sp>
        <p:nvSpPr>
          <p:cNvPr id="12" name="Рисунок 11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497013"/>
            <a:ext cx="9144000" cy="3646487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 noProof="0" dirty="0"/>
              <a:t>Bild durch Klicken auf Symbol hinzufügen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C3FECC67-A2B2-4560-8BE6-22B8AD63940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36373" y="386867"/>
            <a:ext cx="4060306" cy="504252"/>
          </a:xfrm>
        </p:spPr>
        <p:txBody>
          <a:bodyPr anchor="t">
            <a:normAutofit/>
          </a:bodyPr>
          <a:lstStyle>
            <a:lvl1pPr>
              <a:defRPr sz="2600">
                <a:latin typeface="+mj-lt"/>
              </a:defRPr>
            </a:lvl1pPr>
          </a:lstStyle>
          <a:p>
            <a:r>
              <a:rPr lang="de-CH" dirty="0"/>
              <a:t>Titel</a:t>
            </a:r>
            <a:endParaRPr lang="en-US" dirty="0"/>
          </a:p>
        </p:txBody>
      </p:sp>
      <p:sp>
        <p:nvSpPr>
          <p:cNvPr id="7" name="Untertitel 2">
            <a:extLst>
              <a:ext uri="{FF2B5EF4-FFF2-40B4-BE49-F238E27FC236}">
                <a16:creationId xmlns:a16="http://schemas.microsoft.com/office/drawing/2014/main" id="{C5B8E73A-27FA-4BF5-88D2-E8D2F49D6E3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5257" y="897951"/>
            <a:ext cx="4031422" cy="30260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300"/>
            </a:lvl1pPr>
          </a:lstStyle>
          <a:p>
            <a:r>
              <a:rPr lang="de-CH" dirty="0"/>
              <a:t>Untertitel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426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7280" y="0"/>
            <a:ext cx="760015" cy="760015"/>
          </a:xfrm>
          <a:prstGeom prst="rect">
            <a:avLst/>
          </a:prstGeom>
        </p:spPr>
      </p:pic>
      <p:sp>
        <p:nvSpPr>
          <p:cNvPr id="6" name="Рисунок 11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497013"/>
            <a:ext cx="4519101" cy="364648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pPr lvl="0"/>
            <a:r>
              <a:rPr lang="de-DE" noProof="0" dirty="0"/>
              <a:t>Bild durch Klicken auf Symbol hinzufügen</a:t>
            </a:r>
          </a:p>
        </p:txBody>
      </p:sp>
      <p:sp>
        <p:nvSpPr>
          <p:cNvPr id="7" name="Рисунок 11"/>
          <p:cNvSpPr>
            <a:spLocks noGrp="1"/>
          </p:cNvSpPr>
          <p:nvPr>
            <p:ph type="pic" sz="quarter" idx="13" hasCustomPrompt="1"/>
          </p:nvPr>
        </p:nvSpPr>
        <p:spPr>
          <a:xfrm>
            <a:off x="4624899" y="1497012"/>
            <a:ext cx="4519101" cy="364648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pPr lvl="0"/>
            <a:r>
              <a:rPr lang="de-DE" noProof="0" dirty="0"/>
              <a:t>Bild durch Klicken auf Symbol hinzufügen</a:t>
            </a:r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946DFB79-A535-45F8-A1B5-0709F4625C2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36373" y="386867"/>
            <a:ext cx="4060306" cy="504252"/>
          </a:xfrm>
        </p:spPr>
        <p:txBody>
          <a:bodyPr anchor="t">
            <a:normAutofit/>
          </a:bodyPr>
          <a:lstStyle>
            <a:lvl1pPr>
              <a:defRPr sz="2600">
                <a:latin typeface="+mj-lt"/>
              </a:defRPr>
            </a:lvl1pPr>
          </a:lstStyle>
          <a:p>
            <a:r>
              <a:rPr lang="de-CH" dirty="0"/>
              <a:t>Titel</a:t>
            </a:r>
            <a:endParaRPr lang="en-US" dirty="0"/>
          </a:p>
        </p:txBody>
      </p:sp>
      <p:sp>
        <p:nvSpPr>
          <p:cNvPr id="10" name="Untertitel 2">
            <a:extLst>
              <a:ext uri="{FF2B5EF4-FFF2-40B4-BE49-F238E27FC236}">
                <a16:creationId xmlns:a16="http://schemas.microsoft.com/office/drawing/2014/main" id="{4C408C48-FCE8-420C-A833-91136245BF3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5257" y="897951"/>
            <a:ext cx="4031422" cy="30260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300"/>
            </a:lvl1pPr>
          </a:lstStyle>
          <a:p>
            <a:r>
              <a:rPr lang="de-CH" dirty="0"/>
              <a:t>Untertitel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19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7280" y="0"/>
            <a:ext cx="760015" cy="760015"/>
          </a:xfrm>
          <a:prstGeom prst="rect">
            <a:avLst/>
          </a:prstGeom>
        </p:spPr>
      </p:pic>
      <p:sp>
        <p:nvSpPr>
          <p:cNvPr id="8" name="Рисунок 11"/>
          <p:cNvSpPr>
            <a:spLocks noGrp="1"/>
          </p:cNvSpPr>
          <p:nvPr>
            <p:ph type="pic" sz="quarter" idx="13" hasCustomPrompt="1"/>
          </p:nvPr>
        </p:nvSpPr>
        <p:spPr>
          <a:xfrm>
            <a:off x="4576928" y="1497012"/>
            <a:ext cx="4567072" cy="3038699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pPr lvl="0"/>
            <a:r>
              <a:rPr lang="de-DE" noProof="0" dirty="0"/>
              <a:t>Bild durch Klicken auf Symbol hinzufügen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9FBE8E31-8DB3-4111-B838-E970611ACC2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54382" y="1811122"/>
            <a:ext cx="3483350" cy="3038475"/>
          </a:xfrm>
        </p:spPr>
        <p:txBody>
          <a:bodyPr>
            <a:normAutofit/>
          </a:bodyPr>
          <a:lstStyle>
            <a:lvl1pPr marL="342900" indent="-342900">
              <a:buClr>
                <a:srgbClr val="003C6C"/>
              </a:buClr>
              <a:buFont typeface="Wingdings" panose="05000000000000000000" pitchFamily="2" charset="2"/>
              <a:buChar char=""/>
              <a:defRPr sz="1450"/>
            </a:lvl1pPr>
          </a:lstStyle>
          <a:p>
            <a:pPr lvl="0"/>
            <a:r>
              <a:rPr lang="de-CH" dirty="0"/>
              <a:t>Aufzählung</a:t>
            </a:r>
            <a:endParaRPr lang="ru-RU" sz="1450" spc="-20" dirty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F8A9F174-C0F4-423F-ACAE-37EF8A302CE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36373" y="386867"/>
            <a:ext cx="4060306" cy="504252"/>
          </a:xfrm>
        </p:spPr>
        <p:txBody>
          <a:bodyPr anchor="t">
            <a:normAutofit/>
          </a:bodyPr>
          <a:lstStyle>
            <a:lvl1pPr>
              <a:defRPr sz="2600">
                <a:latin typeface="+mj-lt"/>
              </a:defRPr>
            </a:lvl1pPr>
          </a:lstStyle>
          <a:p>
            <a:r>
              <a:rPr lang="de-CH" dirty="0"/>
              <a:t>Titel</a:t>
            </a:r>
            <a:endParaRPr lang="en-US" dirty="0"/>
          </a:p>
        </p:txBody>
      </p:sp>
      <p:sp>
        <p:nvSpPr>
          <p:cNvPr id="10" name="Untertitel 2">
            <a:extLst>
              <a:ext uri="{FF2B5EF4-FFF2-40B4-BE49-F238E27FC236}">
                <a16:creationId xmlns:a16="http://schemas.microsoft.com/office/drawing/2014/main" id="{F9545EDD-566C-48E3-AB13-A06AC7A6552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5257" y="897951"/>
            <a:ext cx="4031422" cy="30260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300"/>
            </a:lvl1pPr>
          </a:lstStyle>
          <a:p>
            <a:r>
              <a:rPr lang="de-CH" dirty="0"/>
              <a:t>Untertitel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042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7280" y="0"/>
            <a:ext cx="760015" cy="760015"/>
          </a:xfrm>
          <a:prstGeom prst="rect">
            <a:avLst/>
          </a:prstGeom>
        </p:spPr>
      </p:pic>
      <p:sp>
        <p:nvSpPr>
          <p:cNvPr id="9" name="Рисунок 11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497012"/>
            <a:ext cx="4567072" cy="3038699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50"/>
            </a:lvl1pPr>
          </a:lstStyle>
          <a:p>
            <a:pPr lvl="0"/>
            <a:r>
              <a:rPr lang="de-DE" noProof="0" dirty="0"/>
              <a:t>Bild durch Klicken auf Symbol hinzufügen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:a16="http://schemas.microsoft.com/office/drawing/2014/main" id="{1606EECB-F651-4A51-B66A-0F03EC3FB12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815734" y="1817035"/>
            <a:ext cx="4109111" cy="2680891"/>
          </a:xfrm>
        </p:spPr>
        <p:txBody>
          <a:bodyPr>
            <a:normAutofit/>
          </a:bodyPr>
          <a:lstStyle>
            <a:lvl1pPr marL="342900" indent="-342900">
              <a:buClr>
                <a:srgbClr val="003C6C"/>
              </a:buClr>
              <a:buFont typeface="Wingdings" panose="05000000000000000000" pitchFamily="2" charset="2"/>
              <a:buChar char=""/>
              <a:defRPr sz="1450"/>
            </a:lvl1pPr>
          </a:lstStyle>
          <a:p>
            <a:pPr lvl="0"/>
            <a:r>
              <a:rPr lang="de-CH" dirty="0"/>
              <a:t>Aufzählung</a:t>
            </a:r>
            <a:endParaRPr lang="ru-RU" sz="1450" spc="-20" dirty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A175D3A8-0C60-4D0B-A148-99695928B92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36373" y="386867"/>
            <a:ext cx="4060306" cy="504252"/>
          </a:xfrm>
        </p:spPr>
        <p:txBody>
          <a:bodyPr anchor="t">
            <a:normAutofit/>
          </a:bodyPr>
          <a:lstStyle>
            <a:lvl1pPr>
              <a:defRPr sz="2600">
                <a:latin typeface="+mj-lt"/>
              </a:defRPr>
            </a:lvl1pPr>
          </a:lstStyle>
          <a:p>
            <a:r>
              <a:rPr lang="de-CH" dirty="0"/>
              <a:t>Titel</a:t>
            </a:r>
            <a:endParaRPr lang="en-US" dirty="0"/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46A7A235-C2B8-4FA8-B3B1-D39F07BC75B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5257" y="897951"/>
            <a:ext cx="4031422" cy="30260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300"/>
            </a:lvl1pPr>
          </a:lstStyle>
          <a:p>
            <a:r>
              <a:rPr lang="de-CH" dirty="0"/>
              <a:t>Untertitel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76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F5A48C-8D93-4944-BD5C-72162FC32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F4CFAA09-BFBF-4A0C-9DA1-6B66D05FF0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66AAF-A5BC-43C4-BDC1-54C989C71058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99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/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67EF6EE-8BBC-4F21-BDA8-14B0C9B38DB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796" y="1080000"/>
            <a:ext cx="8064104" cy="3651544"/>
          </a:xfrm>
          <a:prstGeom prst="rect">
            <a:avLst/>
          </a:prstGeom>
        </p:spPr>
        <p:txBody>
          <a:bodyPr lIns="0" rIns="0"/>
          <a:lstStyle>
            <a:lvl1pPr marL="257175" indent="-257175">
              <a:spcAft>
                <a:spcPts val="450"/>
              </a:spcAft>
              <a:buFont typeface="Wingdings" panose="05000000000000000000" pitchFamily="2" charset="2"/>
              <a:buChar char="§"/>
              <a:defRPr sz="1800">
                <a:latin typeface="+mj-lt"/>
              </a:defRPr>
            </a:lvl1pPr>
            <a:lvl2pPr marL="270272" indent="0"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None/>
              <a:defRPr sz="18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 dirty="0"/>
              <a:t>Titel 1</a:t>
            </a:r>
          </a:p>
          <a:p>
            <a:pPr lvl="1"/>
            <a:r>
              <a:rPr lang="de-DE" dirty="0"/>
              <a:t>Untertitel</a:t>
            </a:r>
          </a:p>
          <a:p>
            <a:pPr lvl="0"/>
            <a:r>
              <a:rPr lang="de-DE" dirty="0"/>
              <a:t>Titel 2</a:t>
            </a:r>
          </a:p>
          <a:p>
            <a:pPr lvl="1"/>
            <a:r>
              <a:rPr lang="de-DE" dirty="0"/>
              <a:t>Untertitel</a:t>
            </a:r>
          </a:p>
          <a:p>
            <a:pPr lvl="0"/>
            <a:r>
              <a:rPr lang="de-DE" dirty="0"/>
              <a:t>Titel 3</a:t>
            </a:r>
          </a:p>
          <a:p>
            <a:pPr lvl="1"/>
            <a:r>
              <a:rPr lang="de-DE" dirty="0"/>
              <a:t>Untertitel</a:t>
            </a:r>
          </a:p>
          <a:p>
            <a:pPr lvl="0"/>
            <a:r>
              <a:rPr lang="de-DE" dirty="0"/>
              <a:t>…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47AE543-8FC0-4BFA-BD69-993DDD20140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C4E66AAF-A5BC-43C4-BDC1-54C989C71058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4F2D3F78-154D-455B-BE25-8832A61537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Inhalt/Agenda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3742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9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CH" dirty="0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 dirty="0"/>
              <a:t>Aufzählung</a:t>
            </a:r>
          </a:p>
          <a:p>
            <a:pPr lvl="1"/>
            <a:r>
              <a:rPr lang="de-CH" dirty="0"/>
              <a:t>Aufzählung</a:t>
            </a:r>
          </a:p>
          <a:p>
            <a:pPr lvl="0"/>
            <a:r>
              <a:rPr lang="de-CH" dirty="0"/>
              <a:t>Aufzählung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4320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10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/>
          <a:ea typeface="+mn-ea"/>
          <a:cs typeface="+mn-cs"/>
        </a:defRPr>
      </a:lvl1pPr>
      <a:lvl2pPr marL="630000" indent="-270000" algn="l" defTabSz="457200" rtl="0" eaLnBrk="1" latinLnBrk="0" hangingPunct="1"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"/>
          <a:ea typeface="+mn-ea"/>
          <a:cs typeface="+mn-cs"/>
        </a:defRPr>
      </a:lvl2pPr>
      <a:lvl3pPr marL="216000" indent="0" algn="l" defTabSz="457200" rtl="0" eaLnBrk="1" latinLnBrk="0" hangingPunct="1">
        <a:spcBef>
          <a:spcPts val="1000"/>
        </a:spcBef>
        <a:buFontTx/>
        <a:buNone/>
        <a:defRPr sz="2200" kern="1200">
          <a:solidFill>
            <a:schemeClr val="tx1"/>
          </a:solidFill>
          <a:latin typeface="Arial"/>
          <a:ea typeface="+mn-ea"/>
          <a:cs typeface="+mn-cs"/>
        </a:defRPr>
      </a:lvl3pPr>
      <a:lvl4pPr marL="342900" indent="-342900" algn="l" defTabSz="457200" rtl="0" eaLnBrk="1" latinLnBrk="0" hangingPunct="1">
        <a:spcBef>
          <a:spcPts val="10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/>
          <a:ea typeface="+mn-ea"/>
          <a:cs typeface="+mn-cs"/>
        </a:defRPr>
      </a:lvl4pPr>
      <a:lvl5pPr marL="0" indent="0" algn="l" defTabSz="457200" rtl="0" eaLnBrk="1" latinLnBrk="0" hangingPunct="1">
        <a:spcBef>
          <a:spcPts val="1000"/>
        </a:spcBef>
        <a:buFontTx/>
        <a:buNone/>
        <a:defRPr sz="24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75000">
              <a:srgbClr val="475DA5"/>
            </a:gs>
            <a:gs pos="25000">
              <a:srgbClr val="2B3863"/>
            </a:gs>
            <a:gs pos="90000">
              <a:srgbClr val="475DA5">
                <a:alpha val="89804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A65A7F8C-C865-447E-B47D-F575361E855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2506" y="4751999"/>
            <a:ext cx="458195" cy="270000"/>
          </a:xfrm>
          <a:prstGeom prst="rect">
            <a:avLst/>
          </a:prstGeom>
        </p:spPr>
      </p:pic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ED1ED2C-EB52-436D-A0C7-39FB0E2C2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05000"/>
            <a:ext cx="8064900" cy="540000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/>
          <a:p>
            <a:r>
              <a:rPr lang="de-DE" dirty="0"/>
              <a:t>Mastertitelformat bearbeiten</a:t>
            </a:r>
            <a:endParaRPr lang="de-CH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6983EFF-D0E6-4300-9E21-BAFBBDF0A6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302000" y="4762080"/>
            <a:ext cx="540000" cy="27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66AAF-A5BC-43C4-BDC1-54C989C71058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17F9680-698C-438C-A124-2EB2FC003B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1080000"/>
            <a:ext cx="8064900" cy="36515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948320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1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0272" indent="-270272" algn="l" defTabSz="685800" rtl="0" eaLnBrk="1" latinLnBrk="0" hangingPunct="1">
        <a:lnSpc>
          <a:spcPct val="100000"/>
        </a:lnSpc>
        <a:spcBef>
          <a:spcPts val="750"/>
        </a:spcBef>
        <a:spcAft>
          <a:spcPts val="450"/>
        </a:spcAft>
        <a:buFont typeface="Wingdings" panose="05000000000000000000" pitchFamily="2" charset="2"/>
        <a:buChar char="§"/>
        <a:defRPr lang="de-DE" sz="135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471488" indent="-201216" algn="l" defTabSz="685800" rtl="0" eaLnBrk="1" latinLnBrk="0" hangingPunct="1">
        <a:lnSpc>
          <a:spcPct val="100000"/>
        </a:lnSpc>
        <a:spcBef>
          <a:spcPts val="375"/>
        </a:spcBef>
        <a:spcAft>
          <a:spcPts val="450"/>
        </a:spcAft>
        <a:buFont typeface="Wingdings" panose="05000000000000000000" pitchFamily="2" charset="2"/>
        <a:buChar char="§"/>
        <a:defRPr lang="de-DE" sz="135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671513" indent="-200025" algn="l" defTabSz="685800" rtl="0" eaLnBrk="1" latinLnBrk="0" hangingPunct="1">
        <a:lnSpc>
          <a:spcPct val="100000"/>
        </a:lnSpc>
        <a:spcBef>
          <a:spcPts val="375"/>
        </a:spcBef>
        <a:spcAft>
          <a:spcPts val="450"/>
        </a:spcAft>
        <a:buFont typeface="Wingdings" panose="05000000000000000000" pitchFamily="2" charset="2"/>
        <a:buChar char="§"/>
        <a:defRPr lang="de-DE" sz="135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872729" indent="-201216" algn="l" defTabSz="685800" rtl="0" eaLnBrk="1" latinLnBrk="0" hangingPunct="1">
        <a:lnSpc>
          <a:spcPct val="100000"/>
        </a:lnSpc>
        <a:spcBef>
          <a:spcPts val="375"/>
        </a:spcBef>
        <a:spcAft>
          <a:spcPts val="450"/>
        </a:spcAft>
        <a:buFont typeface="Wingdings" panose="05000000000000000000" pitchFamily="2" charset="2"/>
        <a:buChar char="§"/>
        <a:defRPr lang="de-DE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073944" indent="-201216" algn="l" defTabSz="685800" rtl="0" eaLnBrk="1" latinLnBrk="0" hangingPunct="1">
        <a:lnSpc>
          <a:spcPct val="100000"/>
        </a:lnSpc>
        <a:spcBef>
          <a:spcPts val="375"/>
        </a:spcBef>
        <a:spcAft>
          <a:spcPts val="450"/>
        </a:spcAft>
        <a:buFont typeface="Wingdings" panose="05000000000000000000" pitchFamily="2" charset="2"/>
        <a:buChar char="§"/>
        <a:defRPr lang="de-CH" sz="12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38">
          <p15:clr>
            <a:srgbClr val="A4A3A4"/>
          </p15:clr>
        </p15:guide>
        <p15:guide id="2" pos="7242">
          <p15:clr>
            <a:srgbClr val="A4A3A4"/>
          </p15:clr>
        </p15:guide>
        <p15:guide id="3" orient="horz" pos="346">
          <p15:clr>
            <a:srgbClr val="A4A3A4"/>
          </p15:clr>
        </p15:guide>
        <p15:guide id="4" orient="horz" pos="3974">
          <p15:clr>
            <a:srgbClr val="A4A3A4"/>
          </p15:clr>
        </p15:guide>
        <p15:guide id="5" orient="horz" pos="913">
          <p15:clr>
            <a:srgbClr val="A4A3A4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75000">
              <a:srgbClr val="475DA5"/>
            </a:gs>
            <a:gs pos="25000">
              <a:srgbClr val="2B3863"/>
            </a:gs>
            <a:gs pos="90000">
              <a:srgbClr val="475DA5">
                <a:alpha val="89804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A65A7F8C-C865-447E-B47D-F575361E8559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2506" y="4751999"/>
            <a:ext cx="458195" cy="270000"/>
          </a:xfrm>
          <a:prstGeom prst="rect">
            <a:avLst/>
          </a:prstGeom>
        </p:spPr>
      </p:pic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ED1ED2C-EB52-436D-A0C7-39FB0E2C2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05000"/>
            <a:ext cx="8064900" cy="540000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/>
          <a:p>
            <a:r>
              <a:rPr lang="de-DE" dirty="0"/>
              <a:t>Mastertitelformat bearbeiten</a:t>
            </a:r>
            <a:endParaRPr lang="de-CH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6983EFF-D0E6-4300-9E21-BAFBBDF0A6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302000" y="4762080"/>
            <a:ext cx="540000" cy="27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66AAF-A5BC-43C4-BDC1-54C989C71058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17F9680-698C-438C-A124-2EB2FC003B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1080000"/>
            <a:ext cx="8064900" cy="36515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88444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1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0272" indent="-270272" algn="l" defTabSz="685800" rtl="0" eaLnBrk="1" latinLnBrk="0" hangingPunct="1">
        <a:lnSpc>
          <a:spcPct val="100000"/>
        </a:lnSpc>
        <a:spcBef>
          <a:spcPts val="750"/>
        </a:spcBef>
        <a:spcAft>
          <a:spcPts val="450"/>
        </a:spcAft>
        <a:buFont typeface="Wingdings" panose="05000000000000000000" pitchFamily="2" charset="2"/>
        <a:buChar char="§"/>
        <a:defRPr lang="de-DE" sz="135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471488" indent="-201216" algn="l" defTabSz="685800" rtl="0" eaLnBrk="1" latinLnBrk="0" hangingPunct="1">
        <a:lnSpc>
          <a:spcPct val="100000"/>
        </a:lnSpc>
        <a:spcBef>
          <a:spcPts val="375"/>
        </a:spcBef>
        <a:spcAft>
          <a:spcPts val="450"/>
        </a:spcAft>
        <a:buFont typeface="Wingdings" panose="05000000000000000000" pitchFamily="2" charset="2"/>
        <a:buChar char="§"/>
        <a:defRPr lang="de-DE" sz="135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671513" indent="-200025" algn="l" defTabSz="685800" rtl="0" eaLnBrk="1" latinLnBrk="0" hangingPunct="1">
        <a:lnSpc>
          <a:spcPct val="100000"/>
        </a:lnSpc>
        <a:spcBef>
          <a:spcPts val="375"/>
        </a:spcBef>
        <a:spcAft>
          <a:spcPts val="450"/>
        </a:spcAft>
        <a:buFont typeface="Wingdings" panose="05000000000000000000" pitchFamily="2" charset="2"/>
        <a:buChar char="§"/>
        <a:defRPr lang="de-DE" sz="135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872729" indent="-201216" algn="l" defTabSz="685800" rtl="0" eaLnBrk="1" latinLnBrk="0" hangingPunct="1">
        <a:lnSpc>
          <a:spcPct val="100000"/>
        </a:lnSpc>
        <a:spcBef>
          <a:spcPts val="375"/>
        </a:spcBef>
        <a:spcAft>
          <a:spcPts val="450"/>
        </a:spcAft>
        <a:buFont typeface="Wingdings" panose="05000000000000000000" pitchFamily="2" charset="2"/>
        <a:buChar char="§"/>
        <a:defRPr lang="de-DE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073944" indent="-201216" algn="l" defTabSz="685800" rtl="0" eaLnBrk="1" latinLnBrk="0" hangingPunct="1">
        <a:lnSpc>
          <a:spcPct val="100000"/>
        </a:lnSpc>
        <a:spcBef>
          <a:spcPts val="375"/>
        </a:spcBef>
        <a:spcAft>
          <a:spcPts val="450"/>
        </a:spcAft>
        <a:buFont typeface="Wingdings" panose="05000000000000000000" pitchFamily="2" charset="2"/>
        <a:buChar char="§"/>
        <a:defRPr lang="de-CH" sz="12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38">
          <p15:clr>
            <a:srgbClr val="A4A3A4"/>
          </p15:clr>
        </p15:guide>
        <p15:guide id="2" pos="7242">
          <p15:clr>
            <a:srgbClr val="A4A3A4"/>
          </p15:clr>
        </p15:guide>
        <p15:guide id="3" orient="horz" pos="346">
          <p15:clr>
            <a:srgbClr val="A4A3A4"/>
          </p15:clr>
        </p15:guide>
        <p15:guide id="4" orient="horz" pos="3974">
          <p15:clr>
            <a:srgbClr val="A4A3A4"/>
          </p15:clr>
        </p15:guide>
        <p15:guide id="5" orient="horz" pos="913">
          <p15:clr>
            <a:srgbClr val="A4A3A4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CH" dirty="0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 dirty="0"/>
              <a:t>Aufzählung</a:t>
            </a:r>
          </a:p>
          <a:p>
            <a:pPr lvl="1"/>
            <a:r>
              <a:rPr lang="de-CH" dirty="0"/>
              <a:t>Aufzählung</a:t>
            </a:r>
          </a:p>
          <a:p>
            <a:pPr lvl="0"/>
            <a:r>
              <a:rPr lang="de-CH" dirty="0"/>
              <a:t>Aufzählung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5232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10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/>
          <a:ea typeface="+mn-ea"/>
          <a:cs typeface="+mn-cs"/>
        </a:defRPr>
      </a:lvl1pPr>
      <a:lvl2pPr marL="630000" indent="-270000" algn="l" defTabSz="457200" rtl="0" eaLnBrk="1" latinLnBrk="0" hangingPunct="1"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"/>
          <a:ea typeface="+mn-ea"/>
          <a:cs typeface="+mn-cs"/>
        </a:defRPr>
      </a:lvl2pPr>
      <a:lvl3pPr marL="216000" indent="0" algn="l" defTabSz="457200" rtl="0" eaLnBrk="1" latinLnBrk="0" hangingPunct="1">
        <a:spcBef>
          <a:spcPts val="1000"/>
        </a:spcBef>
        <a:buFontTx/>
        <a:buNone/>
        <a:defRPr sz="2200" kern="1200">
          <a:solidFill>
            <a:schemeClr val="tx1"/>
          </a:solidFill>
          <a:latin typeface="Arial"/>
          <a:ea typeface="+mn-ea"/>
          <a:cs typeface="+mn-cs"/>
        </a:defRPr>
      </a:lvl3pPr>
      <a:lvl4pPr marL="342900" indent="-342900" algn="l" defTabSz="457200" rtl="0" eaLnBrk="1" latinLnBrk="0" hangingPunct="1">
        <a:spcBef>
          <a:spcPts val="10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/>
          <a:ea typeface="+mn-ea"/>
          <a:cs typeface="+mn-cs"/>
        </a:defRPr>
      </a:lvl4pPr>
      <a:lvl5pPr marL="0" indent="0" algn="l" defTabSz="457200" rtl="0" eaLnBrk="1" latinLnBrk="0" hangingPunct="1">
        <a:spcBef>
          <a:spcPts val="1000"/>
        </a:spcBef>
        <a:buFontTx/>
        <a:buNone/>
        <a:defRPr sz="24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45B1CB0C-1862-4BAB-991F-59FF387E36C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51205"/>
            <a:ext cx="9144000" cy="3125543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1504124" y="3345362"/>
            <a:ext cx="6694214" cy="1045644"/>
          </a:xfrm>
        </p:spPr>
        <p:txBody>
          <a:bodyPr/>
          <a:lstStyle/>
          <a:p>
            <a:r>
              <a:rPr lang="de-DE" dirty="0"/>
              <a:t>Tourismusvision Stadt Luzern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1503363" y="4454037"/>
            <a:ext cx="5939253" cy="619125"/>
          </a:xfrm>
        </p:spPr>
        <p:txBody>
          <a:bodyPr>
            <a:normAutofit/>
          </a:bodyPr>
          <a:lstStyle/>
          <a:p>
            <a:r>
              <a:rPr lang="de-DE" dirty="0"/>
              <a:t>RDK-Meeting 29.11.2021 in Bern</a:t>
            </a:r>
          </a:p>
        </p:txBody>
      </p:sp>
    </p:spTree>
    <p:extLst>
      <p:ext uri="{BB962C8B-B14F-4D97-AF65-F5344CB8AC3E}">
        <p14:creationId xmlns:p14="http://schemas.microsoft.com/office/powerpoint/2010/main" val="2138719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1ADB5F32-CCE1-465F-9848-1BA3DF1D45E9}"/>
              </a:ext>
            </a:extLst>
          </p:cNvPr>
          <p:cNvSpPr/>
          <p:nvPr/>
        </p:nvSpPr>
        <p:spPr>
          <a:xfrm>
            <a:off x="1275736" y="3929900"/>
            <a:ext cx="7359445" cy="849016"/>
          </a:xfrm>
          <a:prstGeom prst="rect">
            <a:avLst/>
          </a:prstGeom>
          <a:solidFill>
            <a:srgbClr val="003C6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DMO – Strategie LTAG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34CDF71-D910-4F17-8EF0-7D4FDCA478AB}"/>
              </a:ext>
            </a:extLst>
          </p:cNvPr>
          <p:cNvSpPr/>
          <p:nvPr/>
        </p:nvSpPr>
        <p:spPr>
          <a:xfrm>
            <a:off x="1617102" y="811161"/>
            <a:ext cx="1433015" cy="311873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800" b="1" i="0" u="none" strike="noStrike" kern="1200" cap="none" spc="0" normalizeH="0" baseline="0" noProof="0" dirty="0">
                <a:ln>
                  <a:noFill/>
                </a:ln>
                <a:solidFill>
                  <a:srgbClr val="14131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Aktionäre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200" b="0" i="0" u="none" strike="noStrike" kern="1200" cap="none" spc="0" normalizeH="0" baseline="0" noProof="0" dirty="0">
              <a:ln>
                <a:noFill/>
              </a:ln>
              <a:solidFill>
                <a:srgbClr val="14131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 dirty="0">
                <a:ln>
                  <a:noFill/>
                </a:ln>
                <a:solidFill>
                  <a:srgbClr val="141313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 Businessplan 2021 – 2024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 dirty="0">
                <a:ln>
                  <a:noFill/>
                </a:ln>
                <a:solidFill>
                  <a:srgbClr val="141313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 Aktionärsbeiträge</a:t>
            </a:r>
            <a:endParaRPr kumimoji="0" lang="de-CH" sz="1200" b="0" i="0" u="none" strike="noStrike" kern="1200" cap="none" spc="0" normalizeH="0" baseline="0" noProof="0" dirty="0">
              <a:ln>
                <a:noFill/>
              </a:ln>
              <a:solidFill>
                <a:srgbClr val="14131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1085342-6918-4F04-AAF2-5BAE1589A3C9}"/>
              </a:ext>
            </a:extLst>
          </p:cNvPr>
          <p:cNvSpPr/>
          <p:nvPr/>
        </p:nvSpPr>
        <p:spPr>
          <a:xfrm>
            <a:off x="3369917" y="811161"/>
            <a:ext cx="1433015" cy="311873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800" b="1" i="0" u="none" strike="noStrike" kern="1200" cap="none" spc="0" normalizeH="0" baseline="0" noProof="0" dirty="0">
                <a:ln>
                  <a:noFill/>
                </a:ln>
                <a:solidFill>
                  <a:srgbClr val="14131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Stadt Luzern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 dirty="0">
                <a:ln>
                  <a:noFill/>
                </a:ln>
                <a:solidFill>
                  <a:srgbClr val="141313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 </a:t>
            </a:r>
            <a:r>
              <a:rPr kumimoji="0" lang="de-CH" sz="1200" b="0" i="0" u="none" strike="noStrike" kern="1200" cap="none" spc="0" normalizeH="0" baseline="0" noProof="0" dirty="0">
                <a:ln>
                  <a:noFill/>
                </a:ln>
                <a:solidFill>
                  <a:srgbClr val="14131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Tourismusvision 2030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 dirty="0">
                <a:ln>
                  <a:noFill/>
                </a:ln>
                <a:solidFill>
                  <a:srgbClr val="141313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</a:t>
            </a:r>
            <a:r>
              <a:rPr kumimoji="0" lang="de-CH" sz="1200" b="0" i="0" u="none" strike="noStrike" kern="1200" cap="none" spc="0" normalizeH="0" baseline="0" noProof="0" dirty="0">
                <a:ln>
                  <a:noFill/>
                </a:ln>
                <a:solidFill>
                  <a:srgbClr val="14131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Leistungsvereinbarung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328FA8D-3DDE-472B-A844-DFC39753D21D}"/>
              </a:ext>
            </a:extLst>
          </p:cNvPr>
          <p:cNvSpPr/>
          <p:nvPr/>
        </p:nvSpPr>
        <p:spPr>
          <a:xfrm>
            <a:off x="5122732" y="811161"/>
            <a:ext cx="1433015" cy="311873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800" b="1" i="0" u="none" strike="noStrike" kern="1200" cap="none" spc="0" normalizeH="0" baseline="0" noProof="0" dirty="0">
                <a:ln>
                  <a:noFill/>
                </a:ln>
                <a:solidFill>
                  <a:srgbClr val="14131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Kanton Luzern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800" b="0" i="0" u="none" strike="noStrike" kern="1200" cap="none" spc="0" normalizeH="0" baseline="0" noProof="0" dirty="0">
              <a:ln>
                <a:noFill/>
              </a:ln>
              <a:solidFill>
                <a:srgbClr val="14131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 dirty="0">
                <a:ln>
                  <a:noFill/>
                </a:ln>
                <a:solidFill>
                  <a:srgbClr val="141313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 </a:t>
            </a:r>
            <a:r>
              <a:rPr kumimoji="0" lang="de-CH" sz="1200" b="0" i="0" u="none" strike="noStrike" kern="1200" cap="none" spc="0" normalizeH="0" baseline="0" noProof="0" dirty="0">
                <a:ln>
                  <a:noFill/>
                </a:ln>
                <a:solidFill>
                  <a:srgbClr val="14131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Tourismusleitbild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 dirty="0">
                <a:ln>
                  <a:noFill/>
                </a:ln>
                <a:solidFill>
                  <a:srgbClr val="14131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de-CH" sz="1200" b="0" i="0" u="none" strike="noStrike" kern="1200" cap="none" spc="0" normalizeH="0" baseline="0" noProof="0" dirty="0">
                <a:ln>
                  <a:noFill/>
                </a:ln>
                <a:solidFill>
                  <a:srgbClr val="141313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 </a:t>
            </a:r>
            <a:r>
              <a:rPr kumimoji="0" lang="de-CH" sz="1200" b="0" i="0" u="none" strike="noStrike" kern="1200" cap="none" spc="0" normalizeH="0" baseline="0" noProof="0" dirty="0">
                <a:ln>
                  <a:noFill/>
                </a:ln>
                <a:solidFill>
                  <a:srgbClr val="14131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Leistungsvereinbarung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1496ADB-7B0D-4CA0-B2FE-062494CA1C82}"/>
              </a:ext>
            </a:extLst>
          </p:cNvPr>
          <p:cNvSpPr/>
          <p:nvPr/>
        </p:nvSpPr>
        <p:spPr>
          <a:xfrm>
            <a:off x="6875548" y="811161"/>
            <a:ext cx="1433015" cy="311873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800" b="1" i="0" u="none" strike="noStrike" kern="1200" cap="none" spc="0" normalizeH="0" baseline="0" noProof="0" dirty="0">
                <a:ln>
                  <a:noFill/>
                </a:ln>
                <a:solidFill>
                  <a:srgbClr val="14131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Erlebnisregion Luzern-Vierwaldstättersee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200" b="0" i="0" u="none" strike="noStrike" kern="1200" cap="none" spc="0" normalizeH="0" baseline="0" noProof="0" dirty="0">
              <a:ln>
                <a:noFill/>
              </a:ln>
              <a:solidFill>
                <a:srgbClr val="14131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85750" marR="0" lvl="0" indent="-2857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de-CH" sz="1200" b="0" i="0" u="none" strike="noStrike" kern="1200" cap="none" spc="0" normalizeH="0" baseline="0" noProof="0" dirty="0">
                <a:ln>
                  <a:noFill/>
                </a:ln>
                <a:solidFill>
                  <a:srgbClr val="141313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LUV-Visionsprozess 2030</a:t>
            </a:r>
          </a:p>
          <a:p>
            <a:pPr marL="285750" marR="0" lvl="0" indent="-2857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de-CH" sz="1200" b="0" i="0" u="none" strike="noStrike" kern="1200" cap="none" spc="0" normalizeH="0" baseline="0" noProof="0" dirty="0">
                <a:ln>
                  <a:noFill/>
                </a:ln>
                <a:solidFill>
                  <a:srgbClr val="141313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Leistungsvereinbarungen</a:t>
            </a:r>
            <a:endParaRPr kumimoji="0" lang="de-CH" sz="1200" b="0" i="0" u="none" strike="noStrike" kern="1200" cap="none" spc="0" normalizeH="0" baseline="0" noProof="0" dirty="0">
              <a:ln>
                <a:noFill/>
              </a:ln>
              <a:solidFill>
                <a:srgbClr val="14131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2772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D3FB4FF9-A0DE-4908-B870-2F6AAE1CA4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6373" y="386867"/>
            <a:ext cx="6390968" cy="849016"/>
          </a:xfrm>
        </p:spPr>
        <p:txBody>
          <a:bodyPr>
            <a:normAutofit/>
          </a:bodyPr>
          <a:lstStyle/>
          <a:p>
            <a:r>
              <a:rPr lang="de-CH" dirty="0"/>
              <a:t>Zentrale Werte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BB36F2D-3CF2-4D7C-8830-D9AD77D4DD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662" y="1009297"/>
            <a:ext cx="8084258" cy="396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006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D3FB4FF9-A0DE-4908-B870-2F6AAE1CA4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6373" y="386867"/>
            <a:ext cx="6390968" cy="849016"/>
          </a:xfrm>
        </p:spPr>
        <p:txBody>
          <a:bodyPr>
            <a:normAutofit/>
          </a:bodyPr>
          <a:lstStyle/>
          <a:p>
            <a:r>
              <a:rPr lang="de-CH" dirty="0"/>
              <a:t>Leitlinien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798B1E1-4295-470A-9E47-4BA4EB3651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793" y="1165737"/>
            <a:ext cx="8416413" cy="2812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086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D3FB4FF9-A0DE-4908-B870-2F6AAE1CA4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6373" y="386867"/>
            <a:ext cx="6390968" cy="849016"/>
          </a:xfrm>
        </p:spPr>
        <p:txBody>
          <a:bodyPr>
            <a:normAutofit/>
          </a:bodyPr>
          <a:lstStyle/>
          <a:p>
            <a:r>
              <a:rPr lang="de-CH" dirty="0"/>
              <a:t>Leitlinien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EE1CF7BF-EC54-431F-91AA-C0107A46D2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61" y="1352550"/>
            <a:ext cx="9045677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558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D3FB4FF9-A0DE-4908-B870-2F6AAE1CA4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6373" y="386867"/>
            <a:ext cx="6390968" cy="849016"/>
          </a:xfrm>
        </p:spPr>
        <p:txBody>
          <a:bodyPr>
            <a:normAutofit/>
          </a:bodyPr>
          <a:lstStyle/>
          <a:p>
            <a:r>
              <a:rPr lang="de-CH" dirty="0"/>
              <a:t>Massnahmenpakete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CFECE1D-DD2A-4ED7-910F-9BF6D68FAB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1387" y="1000369"/>
            <a:ext cx="5977445" cy="4083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577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D3FB4FF9-A0DE-4908-B870-2F6AAE1CA4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6373" y="386867"/>
            <a:ext cx="6390968" cy="849016"/>
          </a:xfrm>
        </p:spPr>
        <p:txBody>
          <a:bodyPr>
            <a:normAutofit/>
          </a:bodyPr>
          <a:lstStyle/>
          <a:p>
            <a:r>
              <a:rPr lang="de-CH" dirty="0"/>
              <a:t>Lenkungsmöglichkeiten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C043AE05-EB95-422D-A3A6-E682EACD8F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140" y="1047268"/>
            <a:ext cx="8571719" cy="387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209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D3FB4FF9-A0DE-4908-B870-2F6AAE1CA4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6373" y="386867"/>
            <a:ext cx="6390968" cy="849016"/>
          </a:xfrm>
        </p:spPr>
        <p:txBody>
          <a:bodyPr>
            <a:normAutofit/>
          </a:bodyPr>
          <a:lstStyle/>
          <a:p>
            <a:r>
              <a:rPr lang="de-CH" dirty="0"/>
              <a:t>Erkenntnisse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64BE5FC-3A1A-42A2-933B-53E69D21C5E7}"/>
              </a:ext>
            </a:extLst>
          </p:cNvPr>
          <p:cNvSpPr txBox="1"/>
          <p:nvPr/>
        </p:nvSpPr>
        <p:spPr>
          <a:xfrm>
            <a:off x="343880" y="1305169"/>
            <a:ext cx="8804718" cy="25340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CH" dirty="0"/>
              <a:t>Politik &amp; Bevölkerung wollen mehr Einfluss auf die Tourismusentwicklung nehmen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CH" dirty="0"/>
              <a:t>Effektiver Handlungsspielraum der Politik ist relativ klein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CH" dirty="0"/>
              <a:t>Tourismusakteure müssen die Vision aktiv unterstützen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CH" dirty="0"/>
              <a:t>Gute Balance ist wichtig – aber herausfordernd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CH" dirty="0"/>
              <a:t>Willkommenskultur ist ein zentraler und wichtiger Wert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CH" dirty="0"/>
              <a:t>Prozess ist wichtig – Resultate entsprechen den Erwartungen</a:t>
            </a:r>
          </a:p>
        </p:txBody>
      </p:sp>
    </p:spTree>
    <p:extLst>
      <p:ext uri="{BB962C8B-B14F-4D97-AF65-F5344CB8AC3E}">
        <p14:creationId xmlns:p14="http://schemas.microsoft.com/office/powerpoint/2010/main" val="431222753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_Vorlage_DE">
  <a:themeElements>
    <a:clrScheme name="LTAG - blau -1">
      <a:dk1>
        <a:srgbClr val="141313"/>
      </a:dk1>
      <a:lt1>
        <a:sysClr val="window" lastClr="FFFFFF"/>
      </a:lt1>
      <a:dk2>
        <a:srgbClr val="26447E"/>
      </a:dk2>
      <a:lt2>
        <a:srgbClr val="EEECE1"/>
      </a:lt2>
      <a:accent1>
        <a:srgbClr val="26447E"/>
      </a:accent1>
      <a:accent2>
        <a:srgbClr val="C6D9F1"/>
      </a:accent2>
      <a:accent3>
        <a:srgbClr val="8EB4E3"/>
      </a:accent3>
      <a:accent4>
        <a:srgbClr val="BCE2EE"/>
      </a:accent4>
      <a:accent5>
        <a:srgbClr val="49677C"/>
      </a:accent5>
      <a:accent6>
        <a:srgbClr val="488CC8"/>
      </a:accent6>
      <a:hlink>
        <a:srgbClr val="0000FF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TAG_Powerpoint_d_fin" id="{A169FB24-BAA5-4F94-A365-A0B0FC339B89}" vid="{406F106A-C834-4049-8AA8-CC6C33E34406}"/>
    </a:ext>
  </a:extLst>
</a:theme>
</file>

<file path=ppt/theme/theme2.xml><?xml version="1.0" encoding="utf-8"?>
<a:theme xmlns:a="http://schemas.openxmlformats.org/drawingml/2006/main" name="Inhalte">
  <a:themeElements>
    <a:clrScheme name="BAK Farben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3876A8"/>
      </a:accent1>
      <a:accent2>
        <a:srgbClr val="8C8C8C"/>
      </a:accent2>
      <a:accent3>
        <a:srgbClr val="00BFFF"/>
      </a:accent3>
      <a:accent4>
        <a:srgbClr val="30495E"/>
      </a:accent4>
      <a:accent5>
        <a:srgbClr val="C73737"/>
      </a:accent5>
      <a:accent6>
        <a:srgbClr val="DC7E3E"/>
      </a:accent6>
      <a:hlink>
        <a:srgbClr val="676C6F"/>
      </a:hlink>
      <a:folHlink>
        <a:srgbClr val="1E5AA9"/>
      </a:folHlink>
    </a:clrScheme>
    <a:fontScheme name="BAK Schrift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BAKBlau">
      <a:srgbClr val="1E5AA9"/>
    </a:custClr>
    <a:custClr name="BAKGrau">
      <a:srgbClr val="676C6F"/>
    </a:custClr>
    <a:custClr name="Weiss">
      <a:srgbClr val="FFFFFF"/>
    </a:custClr>
    <a:custClr name="Gruen">
      <a:srgbClr val="4EB068"/>
    </a:custClr>
    <a:custClr name="Lind">
      <a:srgbClr val="91CD4A"/>
    </a:custClr>
    <a:custClr name="Gelb">
      <a:srgbClr val="FFED4C"/>
    </a:custClr>
    <a:custClr name="Orange">
      <a:srgbClr val="DC7E3E"/>
    </a:custClr>
    <a:custClr name="Rot">
      <a:srgbClr val="C73737"/>
    </a:custClr>
    <a:custClr name="Lila">
      <a:srgbClr val="A45B91"/>
    </a:custClr>
    <a:custClr name="Violett">
      <a:srgbClr val="5B3777"/>
    </a:custClr>
    <a:custClr name="-">
      <a:srgbClr val="FFFFFF"/>
    </a:custClr>
    <a:custClr name="-">
      <a:srgbClr val="FFFFFF"/>
    </a:custClr>
    <a:custClr name="-">
      <a:srgbClr val="FFFFFF"/>
    </a:custClr>
    <a:custClr name="Gruen">
      <a:srgbClr val="DBEFE0"/>
    </a:custClr>
    <a:custClr name="Lind">
      <a:srgbClr val="E8F5DA"/>
    </a:custClr>
    <a:custClr name="Gelb">
      <a:srgbClr val="FFFBDB"/>
    </a:custClr>
    <a:custClr name="Orange">
      <a:srgbClr val="F8E5D8"/>
    </a:custClr>
    <a:custClr name="Rot">
      <a:srgbClr val="F4D6D6"/>
    </a:custClr>
    <a:custClr name="Lila">
      <a:srgbClr val="ECDEE8"/>
    </a:custClr>
    <a:custClr name="Violett">
      <a:srgbClr val="DED0E9"/>
    </a:custClr>
    <a:custClr name="-">
      <a:srgbClr val="FFFFFF"/>
    </a:custClr>
    <a:custClr name="-">
      <a:srgbClr val="FFFFFF"/>
    </a:custClr>
    <a:custClr name="-">
      <a:srgbClr val="FFFFFF"/>
    </a:custClr>
    <a:custClr name="Gruen">
      <a:srgbClr val="B7DFC2"/>
    </a:custClr>
    <a:custClr name="Lind">
      <a:srgbClr val="D2EBB6"/>
    </a:custClr>
    <a:custClr name="Gelb">
      <a:srgbClr val="FFF7B7"/>
    </a:custClr>
    <a:custClr name="Orange">
      <a:srgbClr val="F1CBB1"/>
    </a:custClr>
    <a:custClr name="Rot">
      <a:srgbClr val="E8AEAE"/>
    </a:custClr>
    <a:custClr name="Lila">
      <a:srgbClr val="DABDD2"/>
    </a:custClr>
    <a:custClr name="Violett">
      <a:srgbClr val="BEA2D4"/>
    </a:custClr>
    <a:custClr name="-">
      <a:srgbClr val="FFFFFF"/>
    </a:custClr>
    <a:custClr name="-">
      <a:srgbClr val="FFFFFF"/>
    </a:custClr>
    <a:custClr name="-">
      <a:srgbClr val="FFFFFF"/>
    </a:custClr>
    <a:custClr name="Gruen">
      <a:srgbClr val="94CFA4"/>
    </a:custClr>
    <a:custClr name="Lind">
      <a:srgbClr val="BCE192"/>
    </a:custClr>
    <a:custClr name="Gelb">
      <a:srgbClr val="FFF493"/>
    </a:custClr>
    <a:custClr name="Orange">
      <a:srgbClr val="EAB18B"/>
    </a:custClr>
    <a:custClr name="Rot">
      <a:srgbClr val="DD8686"/>
    </a:custClr>
    <a:custClr name="Lila">
      <a:srgbClr val="C89CA8"/>
    </a:custClr>
    <a:custClr name="Violett">
      <a:srgbClr val="9E75BF"/>
    </a:custClr>
    <a:custClr name="-">
      <a:srgbClr val="FFFFFF"/>
    </a:custClr>
    <a:custClr name="-">
      <a:srgbClr val="FFFFFF"/>
    </a:custClr>
    <a:custClr name="-">
      <a:srgbClr val="FFFFFF"/>
    </a:custClr>
    <a:custClr name="Gruen">
      <a:srgbClr val="3A834D"/>
    </a:custClr>
    <a:custClr name="Lind">
      <a:srgbClr val="6DA32D"/>
    </a:custClr>
    <a:custClr name="Gelb">
      <a:srgbClr val="F7DE00"/>
    </a:custClr>
    <a:custClr name="Orange">
      <a:srgbClr val="B25B20"/>
    </a:custClr>
    <a:custClr name="Rot">
      <a:srgbClr val="942929"/>
    </a:custClr>
    <a:custClr name="Lila">
      <a:srgbClr val="7A446C"/>
    </a:custClr>
    <a:custClr name="Violett">
      <a:srgbClr val="432958"/>
    </a:custClr>
    <a:custClr name="-">
      <a:srgbClr val="FFFFFF"/>
    </a:custClr>
    <a:custClr name="-">
      <a:srgbClr val="FFFFFF"/>
    </a:custClr>
    <a:custClr name="-">
      <a:srgbClr val="FFFFFF"/>
    </a:custClr>
    <a:custClr name="Gruen">
      <a:srgbClr val="275834"/>
    </a:custClr>
    <a:custClr name="Lind">
      <a:srgbClr val="496D1E"/>
    </a:custClr>
    <a:custClr name="Gelb">
      <a:srgbClr val="A69500"/>
    </a:custClr>
    <a:custClr name="Orange">
      <a:srgbClr val="773D15"/>
    </a:custClr>
    <a:custClr name="Rot">
      <a:srgbClr val="631B1B"/>
    </a:custClr>
    <a:custClr name="Lila">
      <a:srgbClr val="522D48"/>
    </a:custClr>
    <a:custClr name="Violett">
      <a:srgbClr val="2D1B3B"/>
    </a:custClr>
  </a:custClrLst>
  <a:extLst>
    <a:ext uri="{05A4C25C-085E-4340-85A3-A5531E510DB2}">
      <thm15:themeFamily xmlns:thm15="http://schemas.microsoft.com/office/thememl/2012/main" name="blank.potm" id="{4D75CDC3-1479-47FC-9681-88B83F2C26EE}" vid="{65DC31E2-0E1E-4FE3-A327-98554F1C3485}"/>
    </a:ext>
  </a:extLst>
</a:theme>
</file>

<file path=ppt/theme/theme3.xml><?xml version="1.0" encoding="utf-8"?>
<a:theme xmlns:a="http://schemas.openxmlformats.org/drawingml/2006/main" name="1_Inhalte">
  <a:themeElements>
    <a:clrScheme name="BAK Farben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3876A8"/>
      </a:accent1>
      <a:accent2>
        <a:srgbClr val="8C8C8C"/>
      </a:accent2>
      <a:accent3>
        <a:srgbClr val="00BFFF"/>
      </a:accent3>
      <a:accent4>
        <a:srgbClr val="30495E"/>
      </a:accent4>
      <a:accent5>
        <a:srgbClr val="C73737"/>
      </a:accent5>
      <a:accent6>
        <a:srgbClr val="DC7E3E"/>
      </a:accent6>
      <a:hlink>
        <a:srgbClr val="676C6F"/>
      </a:hlink>
      <a:folHlink>
        <a:srgbClr val="1E5AA9"/>
      </a:folHlink>
    </a:clrScheme>
    <a:fontScheme name="BAK Schrift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BAKBlau">
      <a:srgbClr val="1E5AA9"/>
    </a:custClr>
    <a:custClr name="BAKGrau">
      <a:srgbClr val="676C6F"/>
    </a:custClr>
    <a:custClr name="Weiss">
      <a:srgbClr val="FFFFFF"/>
    </a:custClr>
    <a:custClr name="Gruen">
      <a:srgbClr val="4EB068"/>
    </a:custClr>
    <a:custClr name="Lind">
      <a:srgbClr val="91CD4A"/>
    </a:custClr>
    <a:custClr name="Gelb">
      <a:srgbClr val="FFED4C"/>
    </a:custClr>
    <a:custClr name="Orange">
      <a:srgbClr val="DC7E3E"/>
    </a:custClr>
    <a:custClr name="Rot">
      <a:srgbClr val="C73737"/>
    </a:custClr>
    <a:custClr name="Lila">
      <a:srgbClr val="A45B91"/>
    </a:custClr>
    <a:custClr name="Violett">
      <a:srgbClr val="5B3777"/>
    </a:custClr>
    <a:custClr name="-">
      <a:srgbClr val="FFFFFF"/>
    </a:custClr>
    <a:custClr name="-">
      <a:srgbClr val="FFFFFF"/>
    </a:custClr>
    <a:custClr name="-">
      <a:srgbClr val="FFFFFF"/>
    </a:custClr>
    <a:custClr name="Gruen">
      <a:srgbClr val="DBEFE0"/>
    </a:custClr>
    <a:custClr name="Lind">
      <a:srgbClr val="E8F5DA"/>
    </a:custClr>
    <a:custClr name="Gelb">
      <a:srgbClr val="FFFBDB"/>
    </a:custClr>
    <a:custClr name="Orange">
      <a:srgbClr val="F8E5D8"/>
    </a:custClr>
    <a:custClr name="Rot">
      <a:srgbClr val="F4D6D6"/>
    </a:custClr>
    <a:custClr name="Lila">
      <a:srgbClr val="ECDEE8"/>
    </a:custClr>
    <a:custClr name="Violett">
      <a:srgbClr val="DED0E9"/>
    </a:custClr>
    <a:custClr name="-">
      <a:srgbClr val="FFFFFF"/>
    </a:custClr>
    <a:custClr name="-">
      <a:srgbClr val="FFFFFF"/>
    </a:custClr>
    <a:custClr name="-">
      <a:srgbClr val="FFFFFF"/>
    </a:custClr>
    <a:custClr name="Gruen">
      <a:srgbClr val="B7DFC2"/>
    </a:custClr>
    <a:custClr name="Lind">
      <a:srgbClr val="D2EBB6"/>
    </a:custClr>
    <a:custClr name="Gelb">
      <a:srgbClr val="FFF7B7"/>
    </a:custClr>
    <a:custClr name="Orange">
      <a:srgbClr val="F1CBB1"/>
    </a:custClr>
    <a:custClr name="Rot">
      <a:srgbClr val="E8AEAE"/>
    </a:custClr>
    <a:custClr name="Lila">
      <a:srgbClr val="DABDD2"/>
    </a:custClr>
    <a:custClr name="Violett">
      <a:srgbClr val="BEA2D4"/>
    </a:custClr>
    <a:custClr name="-">
      <a:srgbClr val="FFFFFF"/>
    </a:custClr>
    <a:custClr name="-">
      <a:srgbClr val="FFFFFF"/>
    </a:custClr>
    <a:custClr name="-">
      <a:srgbClr val="FFFFFF"/>
    </a:custClr>
    <a:custClr name="Gruen">
      <a:srgbClr val="94CFA4"/>
    </a:custClr>
    <a:custClr name="Lind">
      <a:srgbClr val="BCE192"/>
    </a:custClr>
    <a:custClr name="Gelb">
      <a:srgbClr val="FFF493"/>
    </a:custClr>
    <a:custClr name="Orange">
      <a:srgbClr val="EAB18B"/>
    </a:custClr>
    <a:custClr name="Rot">
      <a:srgbClr val="DD8686"/>
    </a:custClr>
    <a:custClr name="Lila">
      <a:srgbClr val="C89CA8"/>
    </a:custClr>
    <a:custClr name="Violett">
      <a:srgbClr val="9E75BF"/>
    </a:custClr>
    <a:custClr name="-">
      <a:srgbClr val="FFFFFF"/>
    </a:custClr>
    <a:custClr name="-">
      <a:srgbClr val="FFFFFF"/>
    </a:custClr>
    <a:custClr name="-">
      <a:srgbClr val="FFFFFF"/>
    </a:custClr>
    <a:custClr name="Gruen">
      <a:srgbClr val="3A834D"/>
    </a:custClr>
    <a:custClr name="Lind">
      <a:srgbClr val="6DA32D"/>
    </a:custClr>
    <a:custClr name="Gelb">
      <a:srgbClr val="F7DE00"/>
    </a:custClr>
    <a:custClr name="Orange">
      <a:srgbClr val="B25B20"/>
    </a:custClr>
    <a:custClr name="Rot">
      <a:srgbClr val="942929"/>
    </a:custClr>
    <a:custClr name="Lila">
      <a:srgbClr val="7A446C"/>
    </a:custClr>
    <a:custClr name="Violett">
      <a:srgbClr val="432958"/>
    </a:custClr>
    <a:custClr name="-">
      <a:srgbClr val="FFFFFF"/>
    </a:custClr>
    <a:custClr name="-">
      <a:srgbClr val="FFFFFF"/>
    </a:custClr>
    <a:custClr name="-">
      <a:srgbClr val="FFFFFF"/>
    </a:custClr>
    <a:custClr name="Gruen">
      <a:srgbClr val="275834"/>
    </a:custClr>
    <a:custClr name="Lind">
      <a:srgbClr val="496D1E"/>
    </a:custClr>
    <a:custClr name="Gelb">
      <a:srgbClr val="A69500"/>
    </a:custClr>
    <a:custClr name="Orange">
      <a:srgbClr val="773D15"/>
    </a:custClr>
    <a:custClr name="Rot">
      <a:srgbClr val="631B1B"/>
    </a:custClr>
    <a:custClr name="Lila">
      <a:srgbClr val="522D48"/>
    </a:custClr>
    <a:custClr name="Violett">
      <a:srgbClr val="2D1B3B"/>
    </a:custClr>
  </a:custClrLst>
  <a:extLst>
    <a:ext uri="{05A4C25C-085E-4340-85A3-A5531E510DB2}">
      <thm15:themeFamily xmlns:thm15="http://schemas.microsoft.com/office/thememl/2012/main" name="blank.potm" id="{4D75CDC3-1479-47FC-9681-88B83F2C26EE}" vid="{65DC31E2-0E1E-4FE3-A327-98554F1C3485}"/>
    </a:ext>
  </a:extLst>
</a:theme>
</file>

<file path=ppt/theme/theme4.xml><?xml version="1.0" encoding="utf-8"?>
<a:theme xmlns:a="http://schemas.openxmlformats.org/drawingml/2006/main" name="2016_DE_Fachpräsentation">
  <a:themeElements>
    <a:clrScheme name="LTAG - blau -1">
      <a:dk1>
        <a:srgbClr val="141313"/>
      </a:dk1>
      <a:lt1>
        <a:sysClr val="window" lastClr="FFFFFF"/>
      </a:lt1>
      <a:dk2>
        <a:srgbClr val="26447E"/>
      </a:dk2>
      <a:lt2>
        <a:srgbClr val="EEECE1"/>
      </a:lt2>
      <a:accent1>
        <a:srgbClr val="26447E"/>
      </a:accent1>
      <a:accent2>
        <a:srgbClr val="C6D9F1"/>
      </a:accent2>
      <a:accent3>
        <a:srgbClr val="8EB4E3"/>
      </a:accent3>
      <a:accent4>
        <a:srgbClr val="BCE2EE"/>
      </a:accent4>
      <a:accent5>
        <a:srgbClr val="49677C"/>
      </a:accent5>
      <a:accent6>
        <a:srgbClr val="488CC8"/>
      </a:accent6>
      <a:hlink>
        <a:srgbClr val="0000FF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TAG_Powerpoint_d_fin" id="{A169FB24-BAA5-4F94-A365-A0B0FC339B89}" vid="{406F106A-C834-4049-8AA8-CC6C33E34406}"/>
    </a:ext>
  </a:extLst>
</a:theme>
</file>

<file path=ppt/theme/theme5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Powerpoint_Vorlage_DE</Template>
  <TotalTime>0</TotalTime>
  <Words>91</Words>
  <Application>Microsoft Office PowerPoint</Application>
  <PresentationFormat>Bildschirmpräsentation (16:9)</PresentationFormat>
  <Paragraphs>32</Paragraphs>
  <Slides>8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8</vt:i4>
      </vt:variant>
    </vt:vector>
  </HeadingPairs>
  <TitlesOfParts>
    <vt:vector size="17" baseType="lpstr">
      <vt:lpstr>Arial</vt:lpstr>
      <vt:lpstr>Calibri</vt:lpstr>
      <vt:lpstr>Franklin Gothic Book</vt:lpstr>
      <vt:lpstr>Franklin Gothic Medium</vt:lpstr>
      <vt:lpstr>Wingdings</vt:lpstr>
      <vt:lpstr>Powerpoint_Vorlage_DE</vt:lpstr>
      <vt:lpstr>Inhalte</vt:lpstr>
      <vt:lpstr>1_Inhalte</vt:lpstr>
      <vt:lpstr>2016_DE_Fachpräsentation</vt:lpstr>
      <vt:lpstr>Tourismusvision Stadt Luzern</vt:lpstr>
      <vt:lpstr>PowerPoint-Präsentation</vt:lpstr>
      <vt:lpstr>Zentrale Werte</vt:lpstr>
      <vt:lpstr>Leitlinien</vt:lpstr>
      <vt:lpstr>Leitlinien</vt:lpstr>
      <vt:lpstr>Massnahmenpakete</vt:lpstr>
      <vt:lpstr>Lenkungsmöglichkeiten</vt:lpstr>
      <vt:lpstr>Erkenntnisse</vt:lpstr>
    </vt:vector>
  </TitlesOfParts>
  <Company>Luzern Tourismus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VR-Sitzung LTAG</dc:title>
  <dc:creator>Illi Simon</dc:creator>
  <cp:lastModifiedBy>Perren Marcel</cp:lastModifiedBy>
  <cp:revision>316</cp:revision>
  <cp:lastPrinted>2021-05-03T11:13:19Z</cp:lastPrinted>
  <dcterms:created xsi:type="dcterms:W3CDTF">2019-07-01T11:24:00Z</dcterms:created>
  <dcterms:modified xsi:type="dcterms:W3CDTF">2021-11-17T08:26:30Z</dcterms:modified>
</cp:coreProperties>
</file>